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9"/>
  </p:notesMasterIdLst>
  <p:handoutMasterIdLst>
    <p:handoutMasterId r:id="rId10"/>
  </p:handoutMasterIdLst>
  <p:sldIdLst>
    <p:sldId id="380" r:id="rId2"/>
    <p:sldId id="409" r:id="rId3"/>
    <p:sldId id="397" r:id="rId4"/>
    <p:sldId id="420" r:id="rId5"/>
    <p:sldId id="424" r:id="rId6"/>
    <p:sldId id="411" r:id="rId7"/>
    <p:sldId id="422" r:id="rId8"/>
  </p:sldIdLst>
  <p:sldSz cx="9144000" cy="6858000" type="screen4x3"/>
  <p:notesSz cx="6997700" cy="9283700"/>
  <p:defaultTextStyle>
    <a:defPPr>
      <a:defRPr lang="en-US"/>
    </a:defPPr>
    <a:lvl1pPr algn="ctr" rtl="0" fontAlgn="base">
      <a:spcBef>
        <a:spcPct val="20000"/>
      </a:spcBef>
      <a:spcAft>
        <a:spcPct val="0"/>
      </a:spcAft>
      <a:buChar char="•"/>
      <a:defRPr kumimoji="1" sz="1600" kern="1200">
        <a:solidFill>
          <a:srgbClr val="333333"/>
        </a:solidFill>
        <a:latin typeface="Arial" pitchFamily="34" charset="0"/>
        <a:ea typeface="MS PGothic" pitchFamily="34" charset="-128"/>
        <a:cs typeface="+mn-cs"/>
      </a:defRPr>
    </a:lvl1pPr>
    <a:lvl2pPr marL="457200" algn="ctr" rtl="0" fontAlgn="base">
      <a:spcBef>
        <a:spcPct val="20000"/>
      </a:spcBef>
      <a:spcAft>
        <a:spcPct val="0"/>
      </a:spcAft>
      <a:buChar char="•"/>
      <a:defRPr kumimoji="1" sz="1600" kern="1200">
        <a:solidFill>
          <a:srgbClr val="333333"/>
        </a:solidFill>
        <a:latin typeface="Arial" pitchFamily="34" charset="0"/>
        <a:ea typeface="MS PGothic" pitchFamily="34" charset="-128"/>
        <a:cs typeface="+mn-cs"/>
      </a:defRPr>
    </a:lvl2pPr>
    <a:lvl3pPr marL="914400" algn="ctr" rtl="0" fontAlgn="base">
      <a:spcBef>
        <a:spcPct val="20000"/>
      </a:spcBef>
      <a:spcAft>
        <a:spcPct val="0"/>
      </a:spcAft>
      <a:buChar char="•"/>
      <a:defRPr kumimoji="1" sz="1600" kern="1200">
        <a:solidFill>
          <a:srgbClr val="333333"/>
        </a:solidFill>
        <a:latin typeface="Arial" pitchFamily="34" charset="0"/>
        <a:ea typeface="MS PGothic" pitchFamily="34" charset="-128"/>
        <a:cs typeface="+mn-cs"/>
      </a:defRPr>
    </a:lvl3pPr>
    <a:lvl4pPr marL="1371600" algn="ctr" rtl="0" fontAlgn="base">
      <a:spcBef>
        <a:spcPct val="20000"/>
      </a:spcBef>
      <a:spcAft>
        <a:spcPct val="0"/>
      </a:spcAft>
      <a:buChar char="•"/>
      <a:defRPr kumimoji="1" sz="1600" kern="1200">
        <a:solidFill>
          <a:srgbClr val="333333"/>
        </a:solidFill>
        <a:latin typeface="Arial" pitchFamily="34" charset="0"/>
        <a:ea typeface="MS PGothic" pitchFamily="34" charset="-128"/>
        <a:cs typeface="+mn-cs"/>
      </a:defRPr>
    </a:lvl4pPr>
    <a:lvl5pPr marL="1828800" algn="ctr" rtl="0" fontAlgn="base">
      <a:spcBef>
        <a:spcPct val="20000"/>
      </a:spcBef>
      <a:spcAft>
        <a:spcPct val="0"/>
      </a:spcAft>
      <a:buChar char="•"/>
      <a:defRPr kumimoji="1" sz="1600" kern="1200">
        <a:solidFill>
          <a:srgbClr val="333333"/>
        </a:solidFill>
        <a:latin typeface="Arial" pitchFamily="34" charset="0"/>
        <a:ea typeface="MS PGothic" pitchFamily="34" charset="-128"/>
        <a:cs typeface="+mn-cs"/>
      </a:defRPr>
    </a:lvl5pPr>
    <a:lvl6pPr marL="2286000" algn="l" defTabSz="914400" rtl="0" eaLnBrk="1" latinLnBrk="0" hangingPunct="1">
      <a:defRPr kumimoji="1" sz="1600" kern="1200">
        <a:solidFill>
          <a:srgbClr val="333333"/>
        </a:solidFill>
        <a:latin typeface="Arial" pitchFamily="34" charset="0"/>
        <a:ea typeface="MS PGothic" pitchFamily="34" charset="-128"/>
        <a:cs typeface="+mn-cs"/>
      </a:defRPr>
    </a:lvl6pPr>
    <a:lvl7pPr marL="2743200" algn="l" defTabSz="914400" rtl="0" eaLnBrk="1" latinLnBrk="0" hangingPunct="1">
      <a:defRPr kumimoji="1" sz="1600" kern="1200">
        <a:solidFill>
          <a:srgbClr val="333333"/>
        </a:solidFill>
        <a:latin typeface="Arial" pitchFamily="34" charset="0"/>
        <a:ea typeface="MS PGothic" pitchFamily="34" charset="-128"/>
        <a:cs typeface="+mn-cs"/>
      </a:defRPr>
    </a:lvl7pPr>
    <a:lvl8pPr marL="3200400" algn="l" defTabSz="914400" rtl="0" eaLnBrk="1" latinLnBrk="0" hangingPunct="1">
      <a:defRPr kumimoji="1" sz="1600" kern="1200">
        <a:solidFill>
          <a:srgbClr val="333333"/>
        </a:solidFill>
        <a:latin typeface="Arial" pitchFamily="34" charset="0"/>
        <a:ea typeface="MS PGothic" pitchFamily="34" charset="-128"/>
        <a:cs typeface="+mn-cs"/>
      </a:defRPr>
    </a:lvl8pPr>
    <a:lvl9pPr marL="3657600" algn="l" defTabSz="914400" rtl="0" eaLnBrk="1" latinLnBrk="0" hangingPunct="1">
      <a:defRPr kumimoji="1" sz="1600" kern="1200">
        <a:solidFill>
          <a:srgbClr val="333333"/>
        </a:solidFill>
        <a:latin typeface="Arial"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CCCCCC"/>
    <a:srgbClr val="999999"/>
    <a:srgbClr val="666666"/>
    <a:srgbClr val="FF9900"/>
    <a:srgbClr val="000000"/>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289" autoAdjust="0"/>
    <p:restoredTop sz="75610" autoAdjust="0"/>
  </p:normalViewPr>
  <p:slideViewPr>
    <p:cSldViewPr>
      <p:cViewPr varScale="1">
        <p:scale>
          <a:sx n="66" d="100"/>
          <a:sy n="66" d="100"/>
        </p:scale>
        <p:origin x="1932" y="6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3713" cy="463550"/>
          </a:xfrm>
          <a:prstGeom prst="rect">
            <a:avLst/>
          </a:prstGeom>
          <a:noFill/>
          <a:ln w="9525">
            <a:noFill/>
            <a:miter lim="800000"/>
            <a:headEnd/>
            <a:tailEnd/>
          </a:ln>
          <a:effectLst/>
        </p:spPr>
        <p:txBody>
          <a:bodyPr vert="horz" wrap="square" lIns="92118" tIns="46059" rIns="92118" bIns="46059" numCol="1" anchor="t" anchorCtr="0" compatLnSpc="1">
            <a:prstTxWarp prst="textNoShape">
              <a:avLst/>
            </a:prstTxWarp>
          </a:bodyPr>
          <a:lstStyle>
            <a:lvl1pPr algn="l" defTabSz="916646">
              <a:spcBef>
                <a:spcPct val="0"/>
              </a:spcBef>
              <a:buFontTx/>
              <a:buNone/>
              <a:defRPr kumimoji="0" sz="1300">
                <a:solidFill>
                  <a:schemeClr val="tx1"/>
                </a:solidFill>
              </a:defRPr>
            </a:lvl1pPr>
          </a:lstStyle>
          <a:p>
            <a:pPr>
              <a:defRPr/>
            </a:pPr>
            <a:endParaRPr lang="en-US"/>
          </a:p>
        </p:txBody>
      </p:sp>
      <p:sp>
        <p:nvSpPr>
          <p:cNvPr id="4099" name="Rectangle 3"/>
          <p:cNvSpPr>
            <a:spLocks noGrp="1" noChangeArrowheads="1"/>
          </p:cNvSpPr>
          <p:nvPr>
            <p:ph type="dt" sz="quarter" idx="1"/>
          </p:nvPr>
        </p:nvSpPr>
        <p:spPr bwMode="auto">
          <a:xfrm>
            <a:off x="3962400" y="0"/>
            <a:ext cx="3033713" cy="463550"/>
          </a:xfrm>
          <a:prstGeom prst="rect">
            <a:avLst/>
          </a:prstGeom>
          <a:noFill/>
          <a:ln w="9525">
            <a:noFill/>
            <a:miter lim="800000"/>
            <a:headEnd/>
            <a:tailEnd/>
          </a:ln>
          <a:effectLst/>
        </p:spPr>
        <p:txBody>
          <a:bodyPr vert="horz" wrap="square" lIns="92118" tIns="46059" rIns="92118" bIns="46059" numCol="1" anchor="t" anchorCtr="0" compatLnSpc="1">
            <a:prstTxWarp prst="textNoShape">
              <a:avLst/>
            </a:prstTxWarp>
          </a:bodyPr>
          <a:lstStyle>
            <a:lvl1pPr algn="r" defTabSz="916646">
              <a:spcBef>
                <a:spcPct val="0"/>
              </a:spcBef>
              <a:buFontTx/>
              <a:buNone/>
              <a:defRPr kumimoji="0" sz="1300">
                <a:solidFill>
                  <a:schemeClr val="tx1"/>
                </a:solidFill>
              </a:defRPr>
            </a:lvl1pPr>
          </a:lstStyle>
          <a:p>
            <a:pPr>
              <a:defRPr/>
            </a:pPr>
            <a:fld id="{0CF64983-DC4A-40F9-9B31-74E4AECC9BB1}" type="datetime1">
              <a:rPr lang="en-US"/>
              <a:pPr>
                <a:defRPr/>
              </a:pPr>
              <a:t>5/23/2016</a:t>
            </a:fld>
            <a:endParaRPr lang="en-US"/>
          </a:p>
        </p:txBody>
      </p:sp>
      <p:sp>
        <p:nvSpPr>
          <p:cNvPr id="4100" name="Rectangle 4"/>
          <p:cNvSpPr>
            <a:spLocks noGrp="1" noChangeArrowheads="1"/>
          </p:cNvSpPr>
          <p:nvPr>
            <p:ph type="ftr" sz="quarter" idx="2"/>
          </p:nvPr>
        </p:nvSpPr>
        <p:spPr bwMode="auto">
          <a:xfrm>
            <a:off x="0" y="8818563"/>
            <a:ext cx="3033713" cy="463550"/>
          </a:xfrm>
          <a:prstGeom prst="rect">
            <a:avLst/>
          </a:prstGeom>
          <a:noFill/>
          <a:ln w="9525">
            <a:noFill/>
            <a:miter lim="800000"/>
            <a:headEnd/>
            <a:tailEnd/>
          </a:ln>
          <a:effectLst/>
        </p:spPr>
        <p:txBody>
          <a:bodyPr vert="horz" wrap="square" lIns="92118" tIns="46059" rIns="92118" bIns="46059" numCol="1" anchor="b" anchorCtr="0" compatLnSpc="1">
            <a:prstTxWarp prst="textNoShape">
              <a:avLst/>
            </a:prstTxWarp>
          </a:bodyPr>
          <a:lstStyle>
            <a:lvl1pPr algn="l" defTabSz="916646">
              <a:spcBef>
                <a:spcPct val="0"/>
              </a:spcBef>
              <a:buFontTx/>
              <a:buNone/>
              <a:defRPr kumimoji="0" sz="1300">
                <a:solidFill>
                  <a:schemeClr val="tx1"/>
                </a:solidFill>
              </a:defRPr>
            </a:lvl1pPr>
          </a:lstStyle>
          <a:p>
            <a:pPr>
              <a:defRPr/>
            </a:pPr>
            <a:endParaRPr lang="en-US"/>
          </a:p>
        </p:txBody>
      </p:sp>
      <p:sp>
        <p:nvSpPr>
          <p:cNvPr id="4101" name="Rectangle 5"/>
          <p:cNvSpPr>
            <a:spLocks noGrp="1" noChangeArrowheads="1"/>
          </p:cNvSpPr>
          <p:nvPr>
            <p:ph type="sldNum" sz="quarter" idx="3"/>
          </p:nvPr>
        </p:nvSpPr>
        <p:spPr bwMode="auto">
          <a:xfrm>
            <a:off x="3962400" y="8818563"/>
            <a:ext cx="3033713" cy="463550"/>
          </a:xfrm>
          <a:prstGeom prst="rect">
            <a:avLst/>
          </a:prstGeom>
          <a:noFill/>
          <a:ln w="9525">
            <a:noFill/>
            <a:miter lim="800000"/>
            <a:headEnd/>
            <a:tailEnd/>
          </a:ln>
          <a:effectLst/>
        </p:spPr>
        <p:txBody>
          <a:bodyPr vert="horz" wrap="square" lIns="92118" tIns="46059" rIns="92118" bIns="46059" numCol="1" anchor="b" anchorCtr="0" compatLnSpc="1">
            <a:prstTxWarp prst="textNoShape">
              <a:avLst/>
            </a:prstTxWarp>
          </a:bodyPr>
          <a:lstStyle>
            <a:lvl1pPr algn="r" defTabSz="916646">
              <a:spcBef>
                <a:spcPct val="0"/>
              </a:spcBef>
              <a:buFontTx/>
              <a:buNone/>
              <a:defRPr kumimoji="0" sz="1300">
                <a:solidFill>
                  <a:schemeClr val="tx1"/>
                </a:solidFill>
              </a:defRPr>
            </a:lvl1pPr>
          </a:lstStyle>
          <a:p>
            <a:pPr>
              <a:defRPr/>
            </a:pPr>
            <a:fld id="{6569A64B-EA54-4ACB-BFF5-3BD073DEA01D}" type="slidenum">
              <a:rPr lang="en-US"/>
              <a:pPr>
                <a:defRPr/>
              </a:pPr>
              <a:t>‹#›</a:t>
            </a:fld>
            <a:endParaRPr lang="en-US"/>
          </a:p>
        </p:txBody>
      </p:sp>
    </p:spTree>
    <p:extLst>
      <p:ext uri="{BB962C8B-B14F-4D97-AF65-F5344CB8AC3E}">
        <p14:creationId xmlns:p14="http://schemas.microsoft.com/office/powerpoint/2010/main" val="4076116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3713" cy="461963"/>
          </a:xfrm>
          <a:prstGeom prst="rect">
            <a:avLst/>
          </a:prstGeom>
          <a:noFill/>
          <a:ln w="9525">
            <a:noFill/>
            <a:miter lim="800000"/>
            <a:headEnd/>
            <a:tailEnd/>
          </a:ln>
          <a:effectLst/>
        </p:spPr>
        <p:txBody>
          <a:bodyPr vert="horz" wrap="square" lIns="93708" tIns="46059" rIns="93708" bIns="46059" numCol="1" anchor="t" anchorCtr="0" compatLnSpc="1">
            <a:prstTxWarp prst="textNoShape">
              <a:avLst/>
            </a:prstTxWarp>
          </a:bodyPr>
          <a:lstStyle>
            <a:lvl1pPr algn="l" defTabSz="930396">
              <a:spcBef>
                <a:spcPct val="0"/>
              </a:spcBef>
              <a:buFontTx/>
              <a:buNone/>
              <a:defRPr kumimoji="0" sz="1300">
                <a:solidFill>
                  <a:schemeClr val="tx1"/>
                </a:solidFill>
              </a:defRPr>
            </a:lvl1pPr>
          </a:lstStyle>
          <a:p>
            <a:pPr>
              <a:defRPr/>
            </a:pPr>
            <a:endParaRPr lang="en-US"/>
          </a:p>
        </p:txBody>
      </p:sp>
      <p:sp>
        <p:nvSpPr>
          <p:cNvPr id="3075" name="Rectangle 3"/>
          <p:cNvSpPr>
            <a:spLocks noGrp="1" noChangeArrowheads="1"/>
          </p:cNvSpPr>
          <p:nvPr>
            <p:ph type="dt" idx="1"/>
          </p:nvPr>
        </p:nvSpPr>
        <p:spPr bwMode="auto">
          <a:xfrm>
            <a:off x="3962400" y="0"/>
            <a:ext cx="3033713" cy="461963"/>
          </a:xfrm>
          <a:prstGeom prst="rect">
            <a:avLst/>
          </a:prstGeom>
          <a:noFill/>
          <a:ln w="9525">
            <a:noFill/>
            <a:miter lim="800000"/>
            <a:headEnd/>
            <a:tailEnd/>
          </a:ln>
          <a:effectLst/>
        </p:spPr>
        <p:txBody>
          <a:bodyPr vert="horz" wrap="square" lIns="93708" tIns="46059" rIns="93708" bIns="46059" numCol="1" anchor="t" anchorCtr="0" compatLnSpc="1">
            <a:prstTxWarp prst="textNoShape">
              <a:avLst/>
            </a:prstTxWarp>
          </a:bodyPr>
          <a:lstStyle>
            <a:lvl1pPr algn="r" defTabSz="930396">
              <a:spcBef>
                <a:spcPct val="0"/>
              </a:spcBef>
              <a:buFontTx/>
              <a:buNone/>
              <a:defRPr kumimoji="0" sz="1300">
                <a:solidFill>
                  <a:schemeClr val="tx1"/>
                </a:solidFill>
              </a:defRPr>
            </a:lvl1pPr>
          </a:lstStyle>
          <a:p>
            <a:pPr>
              <a:defRPr/>
            </a:pPr>
            <a:fld id="{3A2F7F19-B336-4F07-B360-DD8B9E116609}" type="datetime1">
              <a:rPr lang="en-US"/>
              <a:pPr>
                <a:defRPr/>
              </a:pPr>
              <a:t>5/23/2016</a:t>
            </a:fld>
            <a:endParaRPr lang="en-US"/>
          </a:p>
        </p:txBody>
      </p:sp>
      <p:sp>
        <p:nvSpPr>
          <p:cNvPr id="26628" name="Rectangle 4"/>
          <p:cNvSpPr>
            <a:spLocks noGrp="1" noRot="1" noChangeAspect="1" noChangeArrowheads="1" noTextEdit="1"/>
          </p:cNvSpPr>
          <p:nvPr>
            <p:ph type="sldImg" idx="2"/>
          </p:nvPr>
        </p:nvSpPr>
        <p:spPr bwMode="auto">
          <a:xfrm>
            <a:off x="1181100" y="700088"/>
            <a:ext cx="4637088" cy="347821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00088" y="4410075"/>
            <a:ext cx="5597525" cy="4176713"/>
          </a:xfrm>
          <a:prstGeom prst="rect">
            <a:avLst/>
          </a:prstGeom>
          <a:noFill/>
          <a:ln w="9525">
            <a:noFill/>
            <a:miter lim="800000"/>
            <a:headEnd/>
            <a:tailEnd/>
          </a:ln>
          <a:effectLst/>
        </p:spPr>
        <p:txBody>
          <a:bodyPr vert="horz" wrap="square" lIns="93708" tIns="46059" rIns="93708" bIns="460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0150"/>
            <a:ext cx="3033713" cy="461963"/>
          </a:xfrm>
          <a:prstGeom prst="rect">
            <a:avLst/>
          </a:prstGeom>
          <a:noFill/>
          <a:ln w="9525">
            <a:noFill/>
            <a:miter lim="800000"/>
            <a:headEnd/>
            <a:tailEnd/>
          </a:ln>
          <a:effectLst/>
        </p:spPr>
        <p:txBody>
          <a:bodyPr vert="horz" wrap="square" lIns="93708" tIns="46059" rIns="93708" bIns="46059" numCol="1" anchor="b" anchorCtr="0" compatLnSpc="1">
            <a:prstTxWarp prst="textNoShape">
              <a:avLst/>
            </a:prstTxWarp>
          </a:bodyPr>
          <a:lstStyle>
            <a:lvl1pPr algn="l" defTabSz="930396">
              <a:spcBef>
                <a:spcPct val="0"/>
              </a:spcBef>
              <a:buFontTx/>
              <a:buNone/>
              <a:defRPr kumimoji="0" sz="1300">
                <a:solidFill>
                  <a:schemeClr val="tx1"/>
                </a:solidFill>
              </a:defRPr>
            </a:lvl1pPr>
          </a:lstStyle>
          <a:p>
            <a:pPr>
              <a:defRPr/>
            </a:pPr>
            <a:endParaRPr lang="en-US"/>
          </a:p>
        </p:txBody>
      </p:sp>
      <p:sp>
        <p:nvSpPr>
          <p:cNvPr id="3079" name="Rectangle 7"/>
          <p:cNvSpPr>
            <a:spLocks noGrp="1" noChangeArrowheads="1"/>
          </p:cNvSpPr>
          <p:nvPr>
            <p:ph type="sldNum" sz="quarter" idx="5"/>
          </p:nvPr>
        </p:nvSpPr>
        <p:spPr bwMode="auto">
          <a:xfrm>
            <a:off x="3962400" y="8820150"/>
            <a:ext cx="3033713" cy="461963"/>
          </a:xfrm>
          <a:prstGeom prst="rect">
            <a:avLst/>
          </a:prstGeom>
          <a:noFill/>
          <a:ln w="9525">
            <a:noFill/>
            <a:miter lim="800000"/>
            <a:headEnd/>
            <a:tailEnd/>
          </a:ln>
          <a:effectLst/>
        </p:spPr>
        <p:txBody>
          <a:bodyPr vert="horz" wrap="square" lIns="93708" tIns="46059" rIns="93708" bIns="46059" numCol="1" anchor="b" anchorCtr="0" compatLnSpc="1">
            <a:prstTxWarp prst="textNoShape">
              <a:avLst/>
            </a:prstTxWarp>
          </a:bodyPr>
          <a:lstStyle>
            <a:lvl1pPr algn="r" defTabSz="930396">
              <a:spcBef>
                <a:spcPct val="0"/>
              </a:spcBef>
              <a:buFontTx/>
              <a:buNone/>
              <a:defRPr kumimoji="0" sz="1300">
                <a:solidFill>
                  <a:schemeClr val="tx1"/>
                </a:solidFill>
              </a:defRPr>
            </a:lvl1pPr>
          </a:lstStyle>
          <a:p>
            <a:pPr>
              <a:defRPr/>
            </a:pPr>
            <a:fld id="{C3E1BB4D-BC8B-4EA3-ABD5-C0ABAEC31268}" type="slidenum">
              <a:rPr lang="en-US"/>
              <a:pPr>
                <a:defRPr/>
              </a:pPr>
              <a:t>‹#›</a:t>
            </a:fld>
            <a:endParaRPr lang="en-US"/>
          </a:p>
        </p:txBody>
      </p:sp>
    </p:spTree>
    <p:extLst>
      <p:ext uri="{BB962C8B-B14F-4D97-AF65-F5344CB8AC3E}">
        <p14:creationId xmlns:p14="http://schemas.microsoft.com/office/powerpoint/2010/main" val="315392533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CD82DF41-74C8-42FD-B21B-9B6454277044}"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2765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B16EFE8D-F349-4501-B648-C3E5EF0D870B}" type="slidenum">
              <a:rPr kumimoji="0" lang="en-US" altLang="en-US" sz="1300" smtClean="0">
                <a:solidFill>
                  <a:schemeClr val="tx1"/>
                </a:solidFill>
              </a:rPr>
              <a:pPr eaLnBrk="1" hangingPunct="1"/>
              <a:t>1</a:t>
            </a:fld>
            <a:endParaRPr kumimoji="0" lang="en-US" altLang="en-US" sz="1300" smtClean="0">
              <a:solidFill>
                <a:schemeClr val="tx1"/>
              </a:solidFill>
            </a:endParaRPr>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12733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032D4F51-3890-477E-8CEF-14A1259FCB08}"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2969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8E53FB18-06C9-4C6F-96EC-1F8D16AC7BC5}" type="slidenum">
              <a:rPr kumimoji="0" lang="en-US" altLang="en-US" sz="1300" smtClean="0">
                <a:solidFill>
                  <a:schemeClr val="tx1"/>
                </a:solidFill>
              </a:rPr>
              <a:pPr eaLnBrk="1" hangingPunct="1"/>
              <a:t>2</a:t>
            </a:fld>
            <a:endParaRPr kumimoji="0" lang="en-US" altLang="en-US" sz="1300" smtClean="0">
              <a:solidFill>
                <a:schemeClr val="tx1"/>
              </a:solidFill>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Business Continuity = Business Resumption Planning (including Crisis Management/Communications) + Disaster Recovery Planning (including Crisis Management/Communications) </a:t>
            </a:r>
          </a:p>
        </p:txBody>
      </p:sp>
    </p:spTree>
    <p:extLst>
      <p:ext uri="{BB962C8B-B14F-4D97-AF65-F5344CB8AC3E}">
        <p14:creationId xmlns:p14="http://schemas.microsoft.com/office/powerpoint/2010/main" val="2620218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2FDBECBE-8D83-4B71-942C-F5EDDFF3FC07}"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327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126A9924-D344-4CA2-AAB6-26B09FAFF122}" type="slidenum">
              <a:rPr kumimoji="0" lang="en-US" altLang="en-US" sz="1300" smtClean="0">
                <a:solidFill>
                  <a:schemeClr val="tx1"/>
                </a:solidFill>
              </a:rPr>
              <a:pPr eaLnBrk="1" hangingPunct="1"/>
              <a:t>3</a:t>
            </a:fld>
            <a:endParaRPr kumimoji="0" lang="en-US" altLang="en-US" sz="1300" smtClean="0">
              <a:solidFill>
                <a:schemeClr val="tx1"/>
              </a:solidFill>
            </a:endParaRPr>
          </a:p>
        </p:txBody>
      </p:sp>
      <p:sp>
        <p:nvSpPr>
          <p:cNvPr id="32772" name="Slide Image Placeholder 1"/>
          <p:cNvSpPr>
            <a:spLocks noGrp="1" noRot="1" noChangeAspect="1" noTextEdit="1"/>
          </p:cNvSpPr>
          <p:nvPr>
            <p:ph type="sldImg"/>
          </p:nvPr>
        </p:nvSpPr>
        <p:spPr>
          <a:xfrm>
            <a:off x="1177925" y="696913"/>
            <a:ext cx="4641850" cy="3481387"/>
          </a:xfrm>
          <a:ln/>
        </p:spPr>
      </p:sp>
      <p:sp>
        <p:nvSpPr>
          <p:cNvPr id="3277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lstStyle/>
          <a:p>
            <a:pPr eaLnBrk="1" hangingPunct="1"/>
            <a:endParaRPr lang="en-US" altLang="en-US" smtClean="0"/>
          </a:p>
        </p:txBody>
      </p:sp>
      <p:sp>
        <p:nvSpPr>
          <p:cNvPr id="32774" name="Slide Number Placeholder 3"/>
          <p:cNvSpPr txBox="1">
            <a:spLocks noGrp="1"/>
          </p:cNvSpPr>
          <p:nvPr/>
        </p:nvSpPr>
        <p:spPr bwMode="auto">
          <a:xfrm>
            <a:off x="3962400" y="8818563"/>
            <a:ext cx="30337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nchor="b"/>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r" eaLnBrk="1" hangingPunct="1">
              <a:spcBef>
                <a:spcPct val="0"/>
              </a:spcBef>
              <a:buFontTx/>
              <a:buNone/>
            </a:pPr>
            <a:fld id="{A6CA2498-3F04-48E1-A6FD-B567055A37DA}" type="slidenum">
              <a:rPr kumimoji="0" lang="en-US" altLang="en-US" sz="1300">
                <a:solidFill>
                  <a:schemeClr val="tx1"/>
                </a:solidFill>
              </a:rPr>
              <a:pPr algn="r" eaLnBrk="1" hangingPunct="1">
                <a:spcBef>
                  <a:spcPct val="0"/>
                </a:spcBef>
                <a:buFontTx/>
                <a:buNone/>
              </a:pPr>
              <a:t>3</a:t>
            </a:fld>
            <a:endParaRPr kumimoji="0" lang="en-US" altLang="en-US" sz="1300">
              <a:solidFill>
                <a:schemeClr val="tx1"/>
              </a:solidFill>
            </a:endParaRPr>
          </a:p>
        </p:txBody>
      </p:sp>
    </p:spTree>
    <p:extLst>
      <p:ext uri="{BB962C8B-B14F-4D97-AF65-F5344CB8AC3E}">
        <p14:creationId xmlns:p14="http://schemas.microsoft.com/office/powerpoint/2010/main" val="105739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83766F69-8DD9-47D8-8793-1A22288580E0}"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348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EBEC24DA-8556-4C72-B753-57731885FC82}" type="slidenum">
              <a:rPr kumimoji="0" lang="en-US" altLang="en-US" sz="1300" smtClean="0">
                <a:solidFill>
                  <a:schemeClr val="tx1"/>
                </a:solidFill>
              </a:rPr>
              <a:pPr eaLnBrk="1" hangingPunct="1"/>
              <a:t>4</a:t>
            </a:fld>
            <a:endParaRPr kumimoji="0" lang="en-US" altLang="en-US" sz="1300" smtClean="0">
              <a:solidFill>
                <a:schemeClr val="tx1"/>
              </a:solidFill>
            </a:endParaRPr>
          </a:p>
        </p:txBody>
      </p:sp>
      <p:sp>
        <p:nvSpPr>
          <p:cNvPr id="34820" name="Slide Image Placeholder 1"/>
          <p:cNvSpPr>
            <a:spLocks noGrp="1" noRot="1" noChangeAspect="1" noTextEdit="1"/>
          </p:cNvSpPr>
          <p:nvPr>
            <p:ph type="sldImg"/>
          </p:nvPr>
        </p:nvSpPr>
        <p:spPr>
          <a:xfrm>
            <a:off x="1177925" y="696913"/>
            <a:ext cx="4641850" cy="3481387"/>
          </a:xfrm>
          <a:ln/>
        </p:spPr>
      </p:sp>
      <p:sp>
        <p:nvSpPr>
          <p:cNvPr id="3482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lstStyle/>
          <a:p>
            <a:pPr eaLnBrk="1" hangingPunct="1"/>
            <a:endParaRPr lang="en-US" altLang="en-US" smtClean="0"/>
          </a:p>
        </p:txBody>
      </p:sp>
      <p:sp>
        <p:nvSpPr>
          <p:cNvPr id="34822" name="Slide Number Placeholder 3"/>
          <p:cNvSpPr txBox="1">
            <a:spLocks noGrp="1"/>
          </p:cNvSpPr>
          <p:nvPr/>
        </p:nvSpPr>
        <p:spPr bwMode="auto">
          <a:xfrm>
            <a:off x="3962400" y="8818563"/>
            <a:ext cx="30337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nchor="b"/>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r" eaLnBrk="1" hangingPunct="1">
              <a:spcBef>
                <a:spcPct val="0"/>
              </a:spcBef>
              <a:buFontTx/>
              <a:buNone/>
            </a:pPr>
            <a:fld id="{A1D3A62D-9E9E-42DD-B289-6999E55FC163}" type="slidenum">
              <a:rPr kumimoji="0" lang="en-US" altLang="en-US" sz="1300">
                <a:solidFill>
                  <a:schemeClr val="tx1"/>
                </a:solidFill>
              </a:rPr>
              <a:pPr algn="r" eaLnBrk="1" hangingPunct="1">
                <a:spcBef>
                  <a:spcPct val="0"/>
                </a:spcBef>
                <a:buFontTx/>
                <a:buNone/>
              </a:pPr>
              <a:t>4</a:t>
            </a:fld>
            <a:endParaRPr kumimoji="0" lang="en-US" altLang="en-US" sz="1300">
              <a:solidFill>
                <a:schemeClr val="tx1"/>
              </a:solidFill>
            </a:endParaRPr>
          </a:p>
        </p:txBody>
      </p:sp>
    </p:spTree>
    <p:extLst>
      <p:ext uri="{BB962C8B-B14F-4D97-AF65-F5344CB8AC3E}">
        <p14:creationId xmlns:p14="http://schemas.microsoft.com/office/powerpoint/2010/main" val="2359950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CBA34566-FA0A-4802-8AE7-90EEDCCB40A8}"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3789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6F0FA7CB-B561-4D3F-B4B9-4F12F70B697E}" type="slidenum">
              <a:rPr kumimoji="0" lang="en-US" altLang="en-US" sz="1300" smtClean="0">
                <a:solidFill>
                  <a:schemeClr val="tx1"/>
                </a:solidFill>
              </a:rPr>
              <a:pPr eaLnBrk="1" hangingPunct="1"/>
              <a:t>5</a:t>
            </a:fld>
            <a:endParaRPr kumimoji="0" lang="en-US" altLang="en-US" sz="1300" smtClean="0">
              <a:solidFill>
                <a:schemeClr val="tx1"/>
              </a:solidFill>
            </a:endParaRPr>
          </a:p>
        </p:txBody>
      </p:sp>
      <p:sp>
        <p:nvSpPr>
          <p:cNvPr id="37892" name="Slide Image Placeholder 1"/>
          <p:cNvSpPr>
            <a:spLocks noGrp="1" noRot="1" noChangeAspect="1" noTextEdit="1"/>
          </p:cNvSpPr>
          <p:nvPr>
            <p:ph type="sldImg"/>
          </p:nvPr>
        </p:nvSpPr>
        <p:spPr>
          <a:xfrm>
            <a:off x="1177925" y="696913"/>
            <a:ext cx="4641850" cy="3481387"/>
          </a:xfrm>
          <a:ln/>
        </p:spPr>
      </p:sp>
      <p:sp>
        <p:nvSpPr>
          <p:cNvPr id="3789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lstStyle/>
          <a:p>
            <a:pPr eaLnBrk="1" hangingPunct="1"/>
            <a:endParaRPr lang="en-US" altLang="en-US" smtClean="0"/>
          </a:p>
        </p:txBody>
      </p:sp>
      <p:sp>
        <p:nvSpPr>
          <p:cNvPr id="37894" name="Slide Number Placeholder 3"/>
          <p:cNvSpPr txBox="1">
            <a:spLocks noGrp="1"/>
          </p:cNvSpPr>
          <p:nvPr/>
        </p:nvSpPr>
        <p:spPr bwMode="auto">
          <a:xfrm>
            <a:off x="3962400" y="8818563"/>
            <a:ext cx="30337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nchor="b"/>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r" eaLnBrk="1" hangingPunct="1">
              <a:spcBef>
                <a:spcPct val="0"/>
              </a:spcBef>
              <a:buFontTx/>
              <a:buNone/>
            </a:pPr>
            <a:fld id="{5C2837E0-B5C4-4DDA-B916-1C850A8E8627}" type="slidenum">
              <a:rPr kumimoji="0" lang="en-US" altLang="en-US" sz="1300">
                <a:solidFill>
                  <a:schemeClr val="tx1"/>
                </a:solidFill>
              </a:rPr>
              <a:pPr algn="r" eaLnBrk="1" hangingPunct="1">
                <a:spcBef>
                  <a:spcPct val="0"/>
                </a:spcBef>
                <a:buFontTx/>
                <a:buNone/>
              </a:pPr>
              <a:t>5</a:t>
            </a:fld>
            <a:endParaRPr kumimoji="0" lang="en-US" altLang="en-US" sz="1300">
              <a:solidFill>
                <a:schemeClr val="tx1"/>
              </a:solidFill>
            </a:endParaRPr>
          </a:p>
        </p:txBody>
      </p:sp>
    </p:spTree>
    <p:extLst>
      <p:ext uri="{BB962C8B-B14F-4D97-AF65-F5344CB8AC3E}">
        <p14:creationId xmlns:p14="http://schemas.microsoft.com/office/powerpoint/2010/main" val="168389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78727803-9CC3-4F78-89A9-5F717554551C}"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3891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E732FD06-A85E-4833-A613-C41E7F0B7A81}" type="slidenum">
              <a:rPr kumimoji="0" lang="en-US" altLang="en-US" sz="1300" smtClean="0">
                <a:solidFill>
                  <a:schemeClr val="tx1"/>
                </a:solidFill>
              </a:rPr>
              <a:pPr eaLnBrk="1" hangingPunct="1"/>
              <a:t>6</a:t>
            </a:fld>
            <a:endParaRPr kumimoji="0" lang="en-US" altLang="en-US" sz="1300" smtClean="0">
              <a:solidFill>
                <a:schemeClr val="tx1"/>
              </a:solidFill>
            </a:endParaRPr>
          </a:p>
        </p:txBody>
      </p:sp>
      <p:sp>
        <p:nvSpPr>
          <p:cNvPr id="38916" name="Slide Image Placeholder 1"/>
          <p:cNvSpPr>
            <a:spLocks noGrp="1" noRot="1" noChangeAspect="1" noTextEdit="1"/>
          </p:cNvSpPr>
          <p:nvPr>
            <p:ph type="sldImg"/>
          </p:nvPr>
        </p:nvSpPr>
        <p:spPr>
          <a:xfrm>
            <a:off x="1177925" y="696913"/>
            <a:ext cx="4641850" cy="3481387"/>
          </a:xfrm>
          <a:ln/>
        </p:spPr>
      </p:sp>
      <p:sp>
        <p:nvSpPr>
          <p:cNvPr id="3891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lstStyle/>
          <a:p>
            <a:pPr eaLnBrk="1" hangingPunct="1"/>
            <a:endParaRPr lang="en-US" altLang="en-US" smtClean="0"/>
          </a:p>
        </p:txBody>
      </p:sp>
      <p:sp>
        <p:nvSpPr>
          <p:cNvPr id="38918" name="Slide Number Placeholder 3"/>
          <p:cNvSpPr txBox="1">
            <a:spLocks noGrp="1"/>
          </p:cNvSpPr>
          <p:nvPr/>
        </p:nvSpPr>
        <p:spPr bwMode="auto">
          <a:xfrm>
            <a:off x="3962400" y="8818563"/>
            <a:ext cx="30337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nchor="b"/>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r" eaLnBrk="1" hangingPunct="1">
              <a:spcBef>
                <a:spcPct val="0"/>
              </a:spcBef>
              <a:buFontTx/>
              <a:buNone/>
            </a:pPr>
            <a:fld id="{6DDAEC26-A3E4-41DE-A79F-F94D6F9FFC12}" type="slidenum">
              <a:rPr kumimoji="0" lang="en-US" altLang="en-US" sz="1300">
                <a:solidFill>
                  <a:schemeClr val="tx1"/>
                </a:solidFill>
              </a:rPr>
              <a:pPr algn="r" eaLnBrk="1" hangingPunct="1">
                <a:spcBef>
                  <a:spcPct val="0"/>
                </a:spcBef>
                <a:buFontTx/>
                <a:buNone/>
              </a:pPr>
              <a:t>6</a:t>
            </a:fld>
            <a:endParaRPr kumimoji="0" lang="en-US" altLang="en-US" sz="1300">
              <a:solidFill>
                <a:schemeClr val="tx1"/>
              </a:solidFill>
            </a:endParaRPr>
          </a:p>
        </p:txBody>
      </p:sp>
    </p:spTree>
    <p:extLst>
      <p:ext uri="{BB962C8B-B14F-4D97-AF65-F5344CB8AC3E}">
        <p14:creationId xmlns:p14="http://schemas.microsoft.com/office/powerpoint/2010/main" val="3291597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6656E082-BD0A-4565-9DB1-73B7BBD8A378}" type="datetime1">
              <a:rPr kumimoji="0" lang="en-US" altLang="en-US" sz="1300" smtClean="0">
                <a:solidFill>
                  <a:schemeClr val="tx1"/>
                </a:solidFill>
              </a:rPr>
              <a:pPr eaLnBrk="1" hangingPunct="1"/>
              <a:t>5/23/2016</a:t>
            </a:fld>
            <a:endParaRPr kumimoji="0" lang="en-US" altLang="en-US" sz="1300" smtClean="0">
              <a:solidFill>
                <a:schemeClr val="tx1"/>
              </a:solidFill>
            </a:endParaRPr>
          </a:p>
        </p:txBody>
      </p:sp>
      <p:sp>
        <p:nvSpPr>
          <p:cNvPr id="4096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fld id="{CC02F778-1273-49A8-810B-25B821F578B7}" type="slidenum">
              <a:rPr kumimoji="0" lang="en-US" altLang="en-US" sz="1300" smtClean="0">
                <a:solidFill>
                  <a:schemeClr val="tx1"/>
                </a:solidFill>
              </a:rPr>
              <a:pPr eaLnBrk="1" hangingPunct="1"/>
              <a:t>7</a:t>
            </a:fld>
            <a:endParaRPr kumimoji="0" lang="en-US" altLang="en-US" sz="1300" smtClean="0">
              <a:solidFill>
                <a:schemeClr val="tx1"/>
              </a:solidFill>
            </a:endParaRPr>
          </a:p>
        </p:txBody>
      </p:sp>
      <p:sp>
        <p:nvSpPr>
          <p:cNvPr id="40964" name="Slide Image Placeholder 1"/>
          <p:cNvSpPr>
            <a:spLocks noGrp="1" noRot="1" noChangeAspect="1" noTextEdit="1"/>
          </p:cNvSpPr>
          <p:nvPr>
            <p:ph type="sldImg"/>
          </p:nvPr>
        </p:nvSpPr>
        <p:spPr>
          <a:xfrm>
            <a:off x="1177925" y="696913"/>
            <a:ext cx="4641850" cy="3481387"/>
          </a:xfrm>
          <a:ln/>
        </p:spPr>
      </p:sp>
      <p:sp>
        <p:nvSpPr>
          <p:cNvPr id="4096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lstStyle/>
          <a:p>
            <a:pPr eaLnBrk="1" hangingPunct="1"/>
            <a:endParaRPr lang="en-US" altLang="en-US" smtClean="0"/>
          </a:p>
        </p:txBody>
      </p:sp>
      <p:sp>
        <p:nvSpPr>
          <p:cNvPr id="40966" name="Slide Number Placeholder 3"/>
          <p:cNvSpPr txBox="1">
            <a:spLocks noGrp="1"/>
          </p:cNvSpPr>
          <p:nvPr/>
        </p:nvSpPr>
        <p:spPr bwMode="auto">
          <a:xfrm>
            <a:off x="3962400" y="8818563"/>
            <a:ext cx="30337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3" tIns="46511" rIns="93023" bIns="46511" anchor="b"/>
          <a:lstStyle>
            <a:lvl1pPr defTabSz="930275" eaLnBrk="0" hangingPunct="0">
              <a:defRPr kumimoji="1" sz="1600">
                <a:solidFill>
                  <a:srgbClr val="333333"/>
                </a:solidFill>
                <a:latin typeface="Arial" pitchFamily="34" charset="0"/>
                <a:ea typeface="MS PGothic" pitchFamily="34" charset="-128"/>
              </a:defRPr>
            </a:lvl1pPr>
            <a:lvl2pPr marL="742950" indent="-285750" defTabSz="930275" eaLnBrk="0" hangingPunct="0">
              <a:defRPr kumimoji="1" sz="1600">
                <a:solidFill>
                  <a:srgbClr val="333333"/>
                </a:solidFill>
                <a:latin typeface="Arial" pitchFamily="34" charset="0"/>
                <a:ea typeface="MS PGothic" pitchFamily="34" charset="-128"/>
              </a:defRPr>
            </a:lvl2pPr>
            <a:lvl3pPr marL="1143000" indent="-228600" defTabSz="930275" eaLnBrk="0" hangingPunct="0">
              <a:defRPr kumimoji="1" sz="1600">
                <a:solidFill>
                  <a:srgbClr val="333333"/>
                </a:solidFill>
                <a:latin typeface="Arial" pitchFamily="34" charset="0"/>
                <a:ea typeface="MS PGothic" pitchFamily="34" charset="-128"/>
              </a:defRPr>
            </a:lvl3pPr>
            <a:lvl4pPr marL="1600200" indent="-228600" defTabSz="930275" eaLnBrk="0" hangingPunct="0">
              <a:defRPr kumimoji="1" sz="1600">
                <a:solidFill>
                  <a:srgbClr val="333333"/>
                </a:solidFill>
                <a:latin typeface="Arial" pitchFamily="34" charset="0"/>
                <a:ea typeface="MS PGothic" pitchFamily="34" charset="-128"/>
              </a:defRPr>
            </a:lvl4pPr>
            <a:lvl5pPr marL="2057400" indent="-228600" defTabSz="930275" eaLnBrk="0" hangingPunct="0">
              <a:defRPr kumimoji="1" sz="1600">
                <a:solidFill>
                  <a:srgbClr val="333333"/>
                </a:solidFill>
                <a:latin typeface="Arial" pitchFamily="34" charset="0"/>
                <a:ea typeface="MS PGothic" pitchFamily="34" charset="-128"/>
              </a:defRPr>
            </a:lvl5pPr>
            <a:lvl6pPr marL="25146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defTabSz="930275"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r" eaLnBrk="1" hangingPunct="1">
              <a:spcBef>
                <a:spcPct val="0"/>
              </a:spcBef>
              <a:buFontTx/>
              <a:buNone/>
            </a:pPr>
            <a:fld id="{30464477-5AF5-4FB0-BD22-76787A6EF21B}" type="slidenum">
              <a:rPr kumimoji="0" lang="en-US" altLang="en-US" sz="1300">
                <a:solidFill>
                  <a:schemeClr val="tx1"/>
                </a:solidFill>
              </a:rPr>
              <a:pPr algn="r" eaLnBrk="1" hangingPunct="1">
                <a:spcBef>
                  <a:spcPct val="0"/>
                </a:spcBef>
                <a:buFontTx/>
                <a:buNone/>
              </a:pPr>
              <a:t>7</a:t>
            </a:fld>
            <a:endParaRPr kumimoji="0" lang="en-US" altLang="en-US" sz="1300">
              <a:solidFill>
                <a:schemeClr val="tx1"/>
              </a:solidFill>
            </a:endParaRPr>
          </a:p>
        </p:txBody>
      </p:sp>
    </p:spTree>
    <p:extLst>
      <p:ext uri="{BB962C8B-B14F-4D97-AF65-F5344CB8AC3E}">
        <p14:creationId xmlns:p14="http://schemas.microsoft.com/office/powerpoint/2010/main" val="3054616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28"/>
          <p:cNvSpPr>
            <a:spLocks noChangeArrowheads="1"/>
          </p:cNvSpPr>
          <p:nvPr/>
        </p:nvSpPr>
        <p:spPr bwMode="auto">
          <a:xfrm>
            <a:off x="0" y="0"/>
            <a:ext cx="7620000" cy="1481138"/>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endParaRPr lang="en-US" altLang="en-US"/>
          </a:p>
        </p:txBody>
      </p:sp>
      <p:sp>
        <p:nvSpPr>
          <p:cNvPr id="5" name="Rectangle 131"/>
          <p:cNvSpPr>
            <a:spLocks noChangeArrowheads="1"/>
          </p:cNvSpPr>
          <p:nvPr/>
        </p:nvSpPr>
        <p:spPr bwMode="auto">
          <a:xfrm flipH="1">
            <a:off x="6702425" y="1219200"/>
            <a:ext cx="2441575" cy="261938"/>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endParaRPr lang="en-US" altLang="en-US"/>
          </a:p>
        </p:txBody>
      </p:sp>
      <p:sp>
        <p:nvSpPr>
          <p:cNvPr id="6" name="Rectangle 132"/>
          <p:cNvSpPr>
            <a:spLocks noChangeArrowheads="1"/>
          </p:cNvSpPr>
          <p:nvPr/>
        </p:nvSpPr>
        <p:spPr bwMode="auto">
          <a:xfrm>
            <a:off x="0" y="1219200"/>
            <a:ext cx="6705600" cy="261938"/>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endParaRPr lang="en-US" altLang="en-US"/>
          </a:p>
        </p:txBody>
      </p:sp>
      <p:sp>
        <p:nvSpPr>
          <p:cNvPr id="31748" name="Rectangle 4"/>
          <p:cNvSpPr>
            <a:spLocks noGrp="1" noChangeArrowheads="1"/>
          </p:cNvSpPr>
          <p:nvPr>
            <p:ph type="ctrTitle"/>
          </p:nvPr>
        </p:nvSpPr>
        <p:spPr>
          <a:xfrm>
            <a:off x="3505200" y="2209800"/>
            <a:ext cx="5334000" cy="328613"/>
          </a:xfrm>
          <a:prstGeom prst="rect">
            <a:avLst/>
          </a:prstGeom>
        </p:spPr>
        <p:txBody>
          <a:bodyPr lIns="0" rIns="0" anchor="t"/>
          <a:lstStyle>
            <a:lvl1pPr>
              <a:defRPr sz="2800"/>
            </a:lvl1pPr>
          </a:lstStyle>
          <a:p>
            <a:r>
              <a:rPr lang="en-US" altLang="ja-JP"/>
              <a:t>Presentation Title</a:t>
            </a:r>
          </a:p>
        </p:txBody>
      </p:sp>
      <p:sp>
        <p:nvSpPr>
          <p:cNvPr id="31749" name="Rectangle 5"/>
          <p:cNvSpPr>
            <a:spLocks noGrp="1" noChangeArrowheads="1"/>
          </p:cNvSpPr>
          <p:nvPr>
            <p:ph type="subTitle" idx="1"/>
          </p:nvPr>
        </p:nvSpPr>
        <p:spPr>
          <a:xfrm>
            <a:off x="3505200" y="3535363"/>
            <a:ext cx="5334000" cy="304800"/>
          </a:xfrm>
        </p:spPr>
        <p:txBody>
          <a:bodyPr lIns="0" tIns="0" rIns="0" bIns="0">
            <a:spAutoFit/>
          </a:bodyPr>
          <a:lstStyle>
            <a:lvl1pPr marL="0" indent="0">
              <a:buFontTx/>
              <a:buNone/>
              <a:defRPr b="1"/>
            </a:lvl1pPr>
          </a:lstStyle>
          <a:p>
            <a:r>
              <a:rPr lang="en-US" altLang="ja-JP"/>
              <a:t>Presentation Sub-Title</a:t>
            </a:r>
          </a:p>
        </p:txBody>
      </p:sp>
    </p:spTree>
    <p:extLst>
      <p:ext uri="{BB962C8B-B14F-4D97-AF65-F5344CB8AC3E}">
        <p14:creationId xmlns:p14="http://schemas.microsoft.com/office/powerpoint/2010/main" val="1156741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254000"/>
            <a:ext cx="7086600" cy="328613"/>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354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54000"/>
            <a:ext cx="2190750" cy="59944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54000"/>
            <a:ext cx="6419850" cy="599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5030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54000"/>
            <a:ext cx="7086600" cy="32861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713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5863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54000"/>
            <a:ext cx="7086600" cy="32861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600200"/>
            <a:ext cx="4305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305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4104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3730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254000"/>
            <a:ext cx="7086600" cy="32861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8008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401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20342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93944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228600" y="1600200"/>
            <a:ext cx="8763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75"/>
          <p:cNvSpPr>
            <a:spLocks noChangeArrowheads="1"/>
          </p:cNvSpPr>
          <p:nvPr userDrawn="1"/>
        </p:nvSpPr>
        <p:spPr bwMode="auto">
          <a:xfrm flipH="1">
            <a:off x="6702425" y="1219200"/>
            <a:ext cx="2441575" cy="261938"/>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endParaRPr lang="en-US" altLang="en-US"/>
          </a:p>
        </p:txBody>
      </p:sp>
      <p:sp>
        <p:nvSpPr>
          <p:cNvPr id="1028" name="Rectangle 76"/>
          <p:cNvSpPr>
            <a:spLocks noChangeArrowheads="1"/>
          </p:cNvSpPr>
          <p:nvPr userDrawn="1"/>
        </p:nvSpPr>
        <p:spPr bwMode="auto">
          <a:xfrm>
            <a:off x="0" y="1219200"/>
            <a:ext cx="6705600" cy="261938"/>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endParaRPr lang="en-US" altLang="en-US"/>
          </a:p>
        </p:txBody>
      </p:sp>
    </p:spTree>
  </p:cSld>
  <p:clrMap bg1="lt1" tx1="dk1" bg2="lt2" tx2="dk2" accent1="accent1" accent2="accent2" accent3="accent3" accent4="accent4" accent5="accent5" accent6="accent6" hlink="hlink" folHlink="folHlink"/>
  <p:sldLayoutIdLst>
    <p:sldLayoutId id="2147483737"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2400" b="1">
          <a:solidFill>
            <a:srgbClr val="333333"/>
          </a:solidFill>
          <a:latin typeface="+mj-lt"/>
          <a:ea typeface="+mj-ea"/>
          <a:cs typeface="+mj-cs"/>
        </a:defRPr>
      </a:lvl1pPr>
      <a:lvl2pPr algn="l" rtl="0" eaLnBrk="0" fontAlgn="base" hangingPunct="0">
        <a:lnSpc>
          <a:spcPct val="90000"/>
        </a:lnSpc>
        <a:spcBef>
          <a:spcPct val="0"/>
        </a:spcBef>
        <a:spcAft>
          <a:spcPct val="0"/>
        </a:spcAft>
        <a:defRPr kumimoji="1" sz="2400" b="1">
          <a:solidFill>
            <a:srgbClr val="333333"/>
          </a:solidFill>
          <a:latin typeface="Helvetica" pitchFamily="34" charset="0"/>
          <a:ea typeface="HGPSoeiKakugothicUB" pitchFamily="50" charset="-128"/>
        </a:defRPr>
      </a:lvl2pPr>
      <a:lvl3pPr algn="l" rtl="0" eaLnBrk="0" fontAlgn="base" hangingPunct="0">
        <a:lnSpc>
          <a:spcPct val="90000"/>
        </a:lnSpc>
        <a:spcBef>
          <a:spcPct val="0"/>
        </a:spcBef>
        <a:spcAft>
          <a:spcPct val="0"/>
        </a:spcAft>
        <a:defRPr kumimoji="1" sz="2400" b="1">
          <a:solidFill>
            <a:srgbClr val="333333"/>
          </a:solidFill>
          <a:latin typeface="Helvetica" pitchFamily="34" charset="0"/>
          <a:ea typeface="HGPSoeiKakugothicUB" pitchFamily="50" charset="-128"/>
        </a:defRPr>
      </a:lvl3pPr>
      <a:lvl4pPr algn="l" rtl="0" eaLnBrk="0" fontAlgn="base" hangingPunct="0">
        <a:lnSpc>
          <a:spcPct val="90000"/>
        </a:lnSpc>
        <a:spcBef>
          <a:spcPct val="0"/>
        </a:spcBef>
        <a:spcAft>
          <a:spcPct val="0"/>
        </a:spcAft>
        <a:defRPr kumimoji="1" sz="2400" b="1">
          <a:solidFill>
            <a:srgbClr val="333333"/>
          </a:solidFill>
          <a:latin typeface="Helvetica" pitchFamily="34" charset="0"/>
          <a:ea typeface="HGPSoeiKakugothicUB" pitchFamily="50" charset="-128"/>
        </a:defRPr>
      </a:lvl4pPr>
      <a:lvl5pPr algn="l" rtl="0" eaLnBrk="0" fontAlgn="base" hangingPunct="0">
        <a:lnSpc>
          <a:spcPct val="90000"/>
        </a:lnSpc>
        <a:spcBef>
          <a:spcPct val="0"/>
        </a:spcBef>
        <a:spcAft>
          <a:spcPct val="0"/>
        </a:spcAft>
        <a:defRPr kumimoji="1" sz="2400" b="1">
          <a:solidFill>
            <a:srgbClr val="333333"/>
          </a:solidFill>
          <a:latin typeface="Helvetica" pitchFamily="34" charset="0"/>
          <a:ea typeface="HGPSoeiKakugothicUB" pitchFamily="50" charset="-128"/>
        </a:defRPr>
      </a:lvl5pPr>
      <a:lvl6pPr marL="457200" algn="l" rtl="0" fontAlgn="base">
        <a:lnSpc>
          <a:spcPct val="90000"/>
        </a:lnSpc>
        <a:spcBef>
          <a:spcPct val="0"/>
        </a:spcBef>
        <a:spcAft>
          <a:spcPct val="0"/>
        </a:spcAft>
        <a:defRPr kumimoji="1" sz="2400" b="1">
          <a:solidFill>
            <a:srgbClr val="333333"/>
          </a:solidFill>
          <a:latin typeface="Helvetica" pitchFamily="34" charset="0"/>
          <a:ea typeface="HGPSoeiKakugothicUB" pitchFamily="50" charset="-128"/>
        </a:defRPr>
      </a:lvl6pPr>
      <a:lvl7pPr marL="914400" algn="l" rtl="0" fontAlgn="base">
        <a:lnSpc>
          <a:spcPct val="90000"/>
        </a:lnSpc>
        <a:spcBef>
          <a:spcPct val="0"/>
        </a:spcBef>
        <a:spcAft>
          <a:spcPct val="0"/>
        </a:spcAft>
        <a:defRPr kumimoji="1" sz="2400" b="1">
          <a:solidFill>
            <a:srgbClr val="333333"/>
          </a:solidFill>
          <a:latin typeface="Helvetica" pitchFamily="34" charset="0"/>
          <a:ea typeface="HGPSoeiKakugothicUB" pitchFamily="50" charset="-128"/>
        </a:defRPr>
      </a:lvl7pPr>
      <a:lvl8pPr marL="1371600" algn="l" rtl="0" fontAlgn="base">
        <a:lnSpc>
          <a:spcPct val="90000"/>
        </a:lnSpc>
        <a:spcBef>
          <a:spcPct val="0"/>
        </a:spcBef>
        <a:spcAft>
          <a:spcPct val="0"/>
        </a:spcAft>
        <a:defRPr kumimoji="1" sz="2400" b="1">
          <a:solidFill>
            <a:srgbClr val="333333"/>
          </a:solidFill>
          <a:latin typeface="Helvetica" pitchFamily="34" charset="0"/>
          <a:ea typeface="HGPSoeiKakugothicUB" pitchFamily="50" charset="-128"/>
        </a:defRPr>
      </a:lvl8pPr>
      <a:lvl9pPr marL="1828800" algn="l" rtl="0" fontAlgn="base">
        <a:lnSpc>
          <a:spcPct val="90000"/>
        </a:lnSpc>
        <a:spcBef>
          <a:spcPct val="0"/>
        </a:spcBef>
        <a:spcAft>
          <a:spcPct val="0"/>
        </a:spcAft>
        <a:defRPr kumimoji="1" sz="2400" b="1">
          <a:solidFill>
            <a:srgbClr val="333333"/>
          </a:solidFill>
          <a:latin typeface="Helvetica" pitchFamily="34" charset="0"/>
          <a:ea typeface="HGPSoeiKakugothicUB" pitchFamily="50" charset="-128"/>
        </a:defRPr>
      </a:lvl9pPr>
    </p:titleStyle>
    <p:bodyStyle>
      <a:lvl1pPr marL="228600" indent="-228600" algn="l" rtl="0" eaLnBrk="0" fontAlgn="base" hangingPunct="0">
        <a:spcBef>
          <a:spcPct val="20000"/>
        </a:spcBef>
        <a:spcAft>
          <a:spcPct val="0"/>
        </a:spcAft>
        <a:buChar char="•"/>
        <a:tabLst>
          <a:tab pos="2246313" algn="l"/>
          <a:tab pos="2514600" algn="l"/>
        </a:tabLst>
        <a:defRPr kumimoji="1" sz="2000">
          <a:solidFill>
            <a:srgbClr val="333333"/>
          </a:solidFill>
          <a:latin typeface="+mn-lt"/>
          <a:ea typeface="+mn-ea"/>
          <a:cs typeface="+mn-cs"/>
        </a:defRPr>
      </a:lvl1pPr>
      <a:lvl2pPr marL="685800" indent="-228600" algn="l" rtl="0" eaLnBrk="0" fontAlgn="base" hangingPunct="0">
        <a:spcBef>
          <a:spcPct val="20000"/>
        </a:spcBef>
        <a:spcAft>
          <a:spcPct val="0"/>
        </a:spcAft>
        <a:buChar char="–"/>
        <a:tabLst>
          <a:tab pos="2246313" algn="l"/>
          <a:tab pos="2514600" algn="l"/>
        </a:tabLst>
        <a:defRPr kumimoji="1">
          <a:solidFill>
            <a:srgbClr val="333333"/>
          </a:solidFill>
          <a:latin typeface="+mn-lt"/>
          <a:ea typeface="+mn-ea"/>
        </a:defRPr>
      </a:lvl2pPr>
      <a:lvl3pPr marL="1143000" indent="-228600" algn="l" rtl="0" eaLnBrk="0" fontAlgn="base" hangingPunct="0">
        <a:spcBef>
          <a:spcPct val="20000"/>
        </a:spcBef>
        <a:spcAft>
          <a:spcPct val="0"/>
        </a:spcAft>
        <a:buChar char="•"/>
        <a:tabLst>
          <a:tab pos="2246313" algn="l"/>
          <a:tab pos="2514600" algn="l"/>
        </a:tabLst>
        <a:defRPr kumimoji="1">
          <a:solidFill>
            <a:srgbClr val="333333"/>
          </a:solidFill>
          <a:latin typeface="+mn-lt"/>
          <a:ea typeface="+mn-ea"/>
        </a:defRPr>
      </a:lvl3pPr>
      <a:lvl4pPr marL="1600200" indent="-228600" algn="l" rtl="0" eaLnBrk="0" fontAlgn="base" hangingPunct="0">
        <a:spcBef>
          <a:spcPct val="20000"/>
        </a:spcBef>
        <a:spcAft>
          <a:spcPct val="0"/>
        </a:spcAft>
        <a:buChar char="–"/>
        <a:tabLst>
          <a:tab pos="2246313" algn="l"/>
          <a:tab pos="2514600" algn="l"/>
        </a:tabLst>
        <a:defRPr kumimoji="1" sz="1600">
          <a:solidFill>
            <a:srgbClr val="333333"/>
          </a:solidFill>
          <a:latin typeface="+mn-lt"/>
          <a:ea typeface="+mn-ea"/>
        </a:defRPr>
      </a:lvl4pPr>
      <a:lvl5pPr marL="2057400" indent="-228600" algn="l" rtl="0" eaLnBrk="0" fontAlgn="base" hangingPunct="0">
        <a:spcBef>
          <a:spcPct val="20000"/>
        </a:spcBef>
        <a:spcAft>
          <a:spcPct val="0"/>
        </a:spcAft>
        <a:buChar char="»"/>
        <a:tabLst>
          <a:tab pos="2246313" algn="l"/>
          <a:tab pos="2514600" algn="l"/>
        </a:tabLst>
        <a:defRPr kumimoji="1" sz="1600">
          <a:solidFill>
            <a:srgbClr val="333333"/>
          </a:solidFill>
          <a:latin typeface="+mn-lt"/>
          <a:ea typeface="+mn-ea"/>
        </a:defRPr>
      </a:lvl5pPr>
      <a:lvl6pPr marL="2514600" indent="-228600" algn="l" rtl="0" fontAlgn="base">
        <a:spcBef>
          <a:spcPct val="20000"/>
        </a:spcBef>
        <a:spcAft>
          <a:spcPct val="0"/>
        </a:spcAft>
        <a:buChar char="»"/>
        <a:tabLst>
          <a:tab pos="2246313" algn="l"/>
          <a:tab pos="2514600" algn="l"/>
        </a:tabLst>
        <a:defRPr kumimoji="1" sz="1600">
          <a:solidFill>
            <a:srgbClr val="333333"/>
          </a:solidFill>
          <a:latin typeface="+mn-lt"/>
          <a:ea typeface="+mn-ea"/>
        </a:defRPr>
      </a:lvl6pPr>
      <a:lvl7pPr marL="2971800" indent="-228600" algn="l" rtl="0" fontAlgn="base">
        <a:spcBef>
          <a:spcPct val="20000"/>
        </a:spcBef>
        <a:spcAft>
          <a:spcPct val="0"/>
        </a:spcAft>
        <a:buChar char="»"/>
        <a:tabLst>
          <a:tab pos="2246313" algn="l"/>
          <a:tab pos="2514600" algn="l"/>
        </a:tabLst>
        <a:defRPr kumimoji="1" sz="1600">
          <a:solidFill>
            <a:srgbClr val="333333"/>
          </a:solidFill>
          <a:latin typeface="+mn-lt"/>
          <a:ea typeface="+mn-ea"/>
        </a:defRPr>
      </a:lvl7pPr>
      <a:lvl8pPr marL="3429000" indent="-228600" algn="l" rtl="0" fontAlgn="base">
        <a:spcBef>
          <a:spcPct val="20000"/>
        </a:spcBef>
        <a:spcAft>
          <a:spcPct val="0"/>
        </a:spcAft>
        <a:buChar char="»"/>
        <a:tabLst>
          <a:tab pos="2246313" algn="l"/>
          <a:tab pos="2514600" algn="l"/>
        </a:tabLst>
        <a:defRPr kumimoji="1" sz="1600">
          <a:solidFill>
            <a:srgbClr val="333333"/>
          </a:solidFill>
          <a:latin typeface="+mn-lt"/>
          <a:ea typeface="+mn-ea"/>
        </a:defRPr>
      </a:lvl8pPr>
      <a:lvl9pPr marL="3886200" indent="-228600" algn="l" rtl="0" fontAlgn="base">
        <a:spcBef>
          <a:spcPct val="20000"/>
        </a:spcBef>
        <a:spcAft>
          <a:spcPct val="0"/>
        </a:spcAft>
        <a:buChar char="»"/>
        <a:tabLst>
          <a:tab pos="2246313" algn="l"/>
          <a:tab pos="2514600" algn="l"/>
        </a:tabLst>
        <a:defRPr kumimoji="1" sz="16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gray">
          <a:xfrm>
            <a:off x="1219200" y="40386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An Introduction to</a:t>
            </a:r>
            <a:br>
              <a:rPr lang="en-US" altLang="en-US" sz="2800" b="1">
                <a:latin typeface="Helvetica" pitchFamily="34" charset="0"/>
                <a:ea typeface="HGPSoeiKakugothicUB" pitchFamily="50" charset="-128"/>
              </a:rPr>
            </a:br>
            <a:r>
              <a:rPr lang="en-US" altLang="en-US" sz="2800" b="1">
                <a:latin typeface="Helvetica" pitchFamily="34" charset="0"/>
                <a:ea typeface="HGPSoeiKakugothicUB" pitchFamily="50" charset="-128"/>
              </a:rPr>
              <a:t>Business Continuity Management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4"/>
          <p:cNvGrpSpPr>
            <a:grpSpLocks/>
          </p:cNvGrpSpPr>
          <p:nvPr/>
        </p:nvGrpSpPr>
        <p:grpSpPr bwMode="auto">
          <a:xfrm>
            <a:off x="2133600" y="1684338"/>
            <a:ext cx="5715000" cy="4335462"/>
            <a:chOff x="1344" y="1061"/>
            <a:chExt cx="3600" cy="2731"/>
          </a:xfrm>
        </p:grpSpPr>
        <p:pic>
          <p:nvPicPr>
            <p:cNvPr id="6148" name="Picture 5" descr="j0238875"/>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4" y="1061"/>
              <a:ext cx="2976" cy="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6"/>
            <p:cNvSpPr txBox="1">
              <a:spLocks noChangeAspect="1" noChangeArrowheads="1"/>
            </p:cNvSpPr>
            <p:nvPr/>
          </p:nvSpPr>
          <p:spPr bwMode="auto">
            <a:xfrm rot="-2040000">
              <a:off x="1636" y="1657"/>
              <a:ext cx="1479" cy="4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spcBef>
                  <a:spcPct val="50000"/>
                </a:spcBef>
                <a:buFontTx/>
                <a:buNone/>
              </a:pPr>
              <a:r>
                <a:rPr kumimoji="0" lang="en-US" altLang="en-US" sz="1800" b="1">
                  <a:solidFill>
                    <a:srgbClr val="FF0000"/>
                  </a:solidFill>
                  <a:cs typeface="Arial" pitchFamily="34" charset="0"/>
                </a:rPr>
                <a:t>Business Continuity</a:t>
              </a:r>
            </a:p>
          </p:txBody>
        </p:sp>
        <p:sp>
          <p:nvSpPr>
            <p:cNvPr id="6150" name="Text Box 7"/>
            <p:cNvSpPr txBox="1">
              <a:spLocks noChangeAspect="1" noChangeArrowheads="1"/>
            </p:cNvSpPr>
            <p:nvPr/>
          </p:nvSpPr>
          <p:spPr bwMode="auto">
            <a:xfrm rot="-1980000">
              <a:off x="1701" y="2986"/>
              <a:ext cx="1851" cy="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spcBef>
                  <a:spcPct val="0"/>
                </a:spcBef>
                <a:buFontTx/>
                <a:buNone/>
              </a:pPr>
              <a:r>
                <a:rPr kumimoji="0" lang="en-US" altLang="en-US" sz="1800" b="1">
                  <a:solidFill>
                    <a:srgbClr val="003399"/>
                  </a:solidFill>
                  <a:cs typeface="Arial" pitchFamily="34" charset="0"/>
                </a:rPr>
                <a:t>Business Resumption </a:t>
              </a:r>
            </a:p>
            <a:p>
              <a:pPr eaLnBrk="1" hangingPunct="1">
                <a:spcBef>
                  <a:spcPct val="0"/>
                </a:spcBef>
                <a:buFontTx/>
                <a:buNone/>
              </a:pPr>
              <a:r>
                <a:rPr kumimoji="0" lang="en-US" altLang="en-US" sz="1800" b="1">
                  <a:solidFill>
                    <a:srgbClr val="003399"/>
                  </a:solidFill>
                  <a:cs typeface="Arial" pitchFamily="34" charset="0"/>
                </a:rPr>
                <a:t>Planning</a:t>
              </a:r>
            </a:p>
            <a:p>
              <a:pPr eaLnBrk="1" hangingPunct="1">
                <a:spcBef>
                  <a:spcPct val="50000"/>
                </a:spcBef>
                <a:buFontTx/>
                <a:buNone/>
              </a:pPr>
              <a:r>
                <a:rPr kumimoji="0" lang="en-US" altLang="en-US" sz="1400" b="1" i="1">
                  <a:solidFill>
                    <a:srgbClr val="3366FF"/>
                  </a:solidFill>
                  <a:cs typeface="Arial" pitchFamily="34" charset="0"/>
                </a:rPr>
                <a:t>Crisis Management / </a:t>
              </a:r>
            </a:p>
            <a:p>
              <a:pPr eaLnBrk="1" hangingPunct="1">
                <a:spcBef>
                  <a:spcPct val="50000"/>
                </a:spcBef>
                <a:buFontTx/>
                <a:buNone/>
              </a:pPr>
              <a:r>
                <a:rPr kumimoji="0" lang="en-US" altLang="en-US" sz="1400" b="1" i="1">
                  <a:solidFill>
                    <a:srgbClr val="3366FF"/>
                  </a:solidFill>
                  <a:cs typeface="Arial" pitchFamily="34" charset="0"/>
                </a:rPr>
                <a:t>Crisis Communications</a:t>
              </a:r>
            </a:p>
          </p:txBody>
        </p:sp>
        <p:sp>
          <p:nvSpPr>
            <p:cNvPr id="6151" name="Text Box 8"/>
            <p:cNvSpPr txBox="1">
              <a:spLocks noChangeAspect="1" noChangeArrowheads="1"/>
            </p:cNvSpPr>
            <p:nvPr/>
          </p:nvSpPr>
          <p:spPr bwMode="auto">
            <a:xfrm rot="-2100000">
              <a:off x="3093" y="2064"/>
              <a:ext cx="1851" cy="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spcBef>
                  <a:spcPct val="0"/>
                </a:spcBef>
                <a:buFontTx/>
                <a:buNone/>
              </a:pPr>
              <a:r>
                <a:rPr kumimoji="0" lang="en-US" altLang="en-US" sz="1800" b="1">
                  <a:solidFill>
                    <a:srgbClr val="003399"/>
                  </a:solidFill>
                  <a:cs typeface="Arial" pitchFamily="34" charset="0"/>
                </a:rPr>
                <a:t>Disaster Recovery</a:t>
              </a:r>
            </a:p>
            <a:p>
              <a:pPr eaLnBrk="1" hangingPunct="1">
                <a:spcBef>
                  <a:spcPct val="0"/>
                </a:spcBef>
                <a:buFontTx/>
                <a:buNone/>
              </a:pPr>
              <a:r>
                <a:rPr kumimoji="0" lang="en-US" altLang="en-US" sz="1800" b="1">
                  <a:solidFill>
                    <a:srgbClr val="003399"/>
                  </a:solidFill>
                  <a:cs typeface="Arial" pitchFamily="34" charset="0"/>
                </a:rPr>
                <a:t>Planning</a:t>
              </a:r>
            </a:p>
            <a:p>
              <a:pPr eaLnBrk="1" hangingPunct="1">
                <a:spcBef>
                  <a:spcPct val="50000"/>
                </a:spcBef>
                <a:buFontTx/>
                <a:buNone/>
              </a:pPr>
              <a:r>
                <a:rPr kumimoji="0" lang="en-US" altLang="en-US" sz="1400" b="1" i="1">
                  <a:solidFill>
                    <a:srgbClr val="3366FF"/>
                  </a:solidFill>
                  <a:cs typeface="Arial" pitchFamily="34" charset="0"/>
                </a:rPr>
                <a:t>Crisis Management / </a:t>
              </a:r>
            </a:p>
            <a:p>
              <a:pPr eaLnBrk="1" hangingPunct="1">
                <a:spcBef>
                  <a:spcPct val="50000"/>
                </a:spcBef>
                <a:buFontTx/>
                <a:buNone/>
              </a:pPr>
              <a:r>
                <a:rPr kumimoji="0" lang="en-US" altLang="en-US" sz="1400" b="1" i="1">
                  <a:solidFill>
                    <a:srgbClr val="3366FF"/>
                  </a:solidFill>
                  <a:cs typeface="Arial" pitchFamily="34" charset="0"/>
                </a:rPr>
                <a:t>Crisis Communications</a:t>
              </a:r>
            </a:p>
          </p:txBody>
        </p:sp>
      </p:grpSp>
      <p:sp>
        <p:nvSpPr>
          <p:cNvPr id="6147" name="Rectangle 2"/>
          <p:cNvSpPr>
            <a:spLocks noChangeArrowheads="1"/>
          </p:cNvSpPr>
          <p:nvPr/>
        </p:nvSpPr>
        <p:spPr bwMode="auto">
          <a:xfrm>
            <a:off x="228600" y="180975"/>
            <a:ext cx="7086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Business Continuity Basics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txBox="1">
            <a:spLocks noGrp="1"/>
          </p:cNvSpPr>
          <p:nvPr/>
        </p:nvSpPr>
        <p:spPr bwMode="auto">
          <a:xfrm>
            <a:off x="314325" y="6276975"/>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fld id="{187B908B-00A8-4E73-A2BB-83F633C8DCA3}" type="slidenum">
              <a:rPr kumimoji="0" lang="en-US" altLang="en-US" sz="1200">
                <a:solidFill>
                  <a:schemeClr val="bg1"/>
                </a:solidFill>
              </a:rPr>
              <a:pPr algn="l" eaLnBrk="1" hangingPunct="1">
                <a:spcBef>
                  <a:spcPct val="0"/>
                </a:spcBef>
                <a:buFontTx/>
                <a:buNone/>
              </a:pPr>
              <a:t>3</a:t>
            </a:fld>
            <a:endParaRPr kumimoji="0" lang="en-US" altLang="en-US" sz="1200">
              <a:solidFill>
                <a:schemeClr val="bg1"/>
              </a:solidFill>
            </a:endParaRPr>
          </a:p>
        </p:txBody>
      </p:sp>
      <p:sp>
        <p:nvSpPr>
          <p:cNvPr id="11267" name="Rectangle 3"/>
          <p:cNvSpPr>
            <a:spLocks noGrp="1" noChangeArrowheads="1"/>
          </p:cNvSpPr>
          <p:nvPr>
            <p:ph type="body" idx="4294967295"/>
          </p:nvPr>
        </p:nvSpPr>
        <p:spPr>
          <a:xfrm>
            <a:off x="152400" y="2179638"/>
            <a:ext cx="4038600" cy="4297362"/>
          </a:xfrm>
        </p:spPr>
        <p:txBody>
          <a:bodyPr/>
          <a:lstStyle/>
          <a:p>
            <a:pPr marL="742950" lvl="1" indent="-285750" eaLnBrk="1" hangingPunct="1">
              <a:lnSpc>
                <a:spcPct val="80000"/>
              </a:lnSpc>
              <a:buFontTx/>
              <a:buNone/>
              <a:tabLst/>
            </a:pPr>
            <a:r>
              <a:rPr kumimoji="0" lang="en-US" altLang="en-US" sz="2000" b="1" smtClean="0">
                <a:solidFill>
                  <a:schemeClr val="accent1"/>
                </a:solidFill>
                <a:latin typeface="Arial" pitchFamily="34" charset="0"/>
              </a:rPr>
              <a:t>Environmental</a:t>
            </a:r>
          </a:p>
          <a:p>
            <a:pPr lvl="2" eaLnBrk="1" hangingPunct="1">
              <a:tabLst/>
            </a:pPr>
            <a:r>
              <a:rPr kumimoji="0" lang="en-US" altLang="en-US" smtClean="0">
                <a:solidFill>
                  <a:srgbClr val="535355"/>
                </a:solidFill>
                <a:latin typeface="Arial" pitchFamily="34" charset="0"/>
              </a:rPr>
              <a:t>Earthquake</a:t>
            </a:r>
          </a:p>
          <a:p>
            <a:pPr lvl="2" eaLnBrk="1" hangingPunct="1">
              <a:tabLst/>
            </a:pPr>
            <a:r>
              <a:rPr kumimoji="0" lang="en-US" altLang="en-US" smtClean="0">
                <a:solidFill>
                  <a:srgbClr val="535355"/>
                </a:solidFill>
                <a:latin typeface="Arial" pitchFamily="34" charset="0"/>
              </a:rPr>
              <a:t>Drought</a:t>
            </a:r>
          </a:p>
          <a:p>
            <a:pPr lvl="2" eaLnBrk="1" hangingPunct="1">
              <a:tabLst/>
            </a:pPr>
            <a:r>
              <a:rPr kumimoji="0" lang="en-US" altLang="en-US" smtClean="0">
                <a:solidFill>
                  <a:srgbClr val="535355"/>
                </a:solidFill>
                <a:latin typeface="Arial" pitchFamily="34" charset="0"/>
              </a:rPr>
              <a:t>Extreme heat</a:t>
            </a:r>
          </a:p>
          <a:p>
            <a:pPr lvl="2" eaLnBrk="1" hangingPunct="1">
              <a:tabLst/>
            </a:pPr>
            <a:r>
              <a:rPr kumimoji="0" lang="en-US" altLang="en-US" smtClean="0">
                <a:solidFill>
                  <a:srgbClr val="535355"/>
                </a:solidFill>
                <a:latin typeface="Arial" pitchFamily="34" charset="0"/>
              </a:rPr>
              <a:t>Epidemics</a:t>
            </a:r>
          </a:p>
          <a:p>
            <a:pPr lvl="2" eaLnBrk="1" hangingPunct="1">
              <a:tabLst/>
            </a:pPr>
            <a:r>
              <a:rPr kumimoji="0" lang="en-US" altLang="en-US" smtClean="0">
                <a:solidFill>
                  <a:srgbClr val="535355"/>
                </a:solidFill>
                <a:latin typeface="Arial" pitchFamily="34" charset="0"/>
              </a:rPr>
              <a:t>Tornado</a:t>
            </a:r>
          </a:p>
          <a:p>
            <a:pPr marL="742950" lvl="1" indent="-285750" eaLnBrk="1" hangingPunct="1">
              <a:lnSpc>
                <a:spcPct val="80000"/>
              </a:lnSpc>
              <a:buFontTx/>
              <a:buNone/>
              <a:tabLst/>
            </a:pPr>
            <a:r>
              <a:rPr kumimoji="0" lang="en-US" altLang="en-US" sz="2000" b="1" smtClean="0">
                <a:solidFill>
                  <a:schemeClr val="accent1"/>
                </a:solidFill>
                <a:latin typeface="Arial" pitchFamily="34" charset="0"/>
              </a:rPr>
              <a:t>Process</a:t>
            </a:r>
          </a:p>
          <a:p>
            <a:pPr lvl="2" eaLnBrk="1" hangingPunct="1">
              <a:tabLst/>
            </a:pPr>
            <a:r>
              <a:rPr kumimoji="0" lang="en-US" altLang="en-US" smtClean="0">
                <a:solidFill>
                  <a:srgbClr val="535355"/>
                </a:solidFill>
                <a:latin typeface="Arial" pitchFamily="34" charset="0"/>
              </a:rPr>
              <a:t>Human Error</a:t>
            </a:r>
          </a:p>
          <a:p>
            <a:pPr lvl="2" eaLnBrk="1" hangingPunct="1">
              <a:tabLst/>
            </a:pPr>
            <a:r>
              <a:rPr kumimoji="0" lang="en-US" altLang="en-US" smtClean="0">
                <a:solidFill>
                  <a:srgbClr val="535355"/>
                </a:solidFill>
                <a:latin typeface="Arial" pitchFamily="34" charset="0"/>
              </a:rPr>
              <a:t>Breech of confidentiality</a:t>
            </a:r>
          </a:p>
          <a:p>
            <a:pPr lvl="2" eaLnBrk="1" hangingPunct="1">
              <a:tabLst/>
            </a:pPr>
            <a:r>
              <a:rPr kumimoji="0" lang="en-US" altLang="en-US" smtClean="0">
                <a:solidFill>
                  <a:srgbClr val="535355"/>
                </a:solidFill>
                <a:latin typeface="Arial" pitchFamily="34" charset="0"/>
              </a:rPr>
              <a:t>Failed Business Strategies</a:t>
            </a:r>
          </a:p>
          <a:p>
            <a:pPr lvl="2" eaLnBrk="1" hangingPunct="1">
              <a:tabLst/>
            </a:pPr>
            <a:r>
              <a:rPr kumimoji="0" lang="en-US" altLang="en-US" smtClean="0">
                <a:solidFill>
                  <a:srgbClr val="535355"/>
                </a:solidFill>
                <a:latin typeface="Arial" pitchFamily="34" charset="0"/>
              </a:rPr>
              <a:t>Single Points of Failure</a:t>
            </a:r>
          </a:p>
          <a:p>
            <a:pPr lvl="2" eaLnBrk="1" hangingPunct="1">
              <a:tabLst/>
            </a:pPr>
            <a:r>
              <a:rPr kumimoji="0" lang="en-US" altLang="en-US" smtClean="0">
                <a:solidFill>
                  <a:srgbClr val="535355"/>
                </a:solidFill>
                <a:latin typeface="Arial" pitchFamily="34" charset="0"/>
              </a:rPr>
              <a:t>Fraud / Embezzlement</a:t>
            </a:r>
            <a:r>
              <a:rPr lang="en-US" altLang="en-US" sz="1400" smtClean="0"/>
              <a:t> </a:t>
            </a:r>
          </a:p>
        </p:txBody>
      </p:sp>
      <p:sp>
        <p:nvSpPr>
          <p:cNvPr id="11268" name="Rectangle 4"/>
          <p:cNvSpPr>
            <a:spLocks noChangeArrowheads="1"/>
          </p:cNvSpPr>
          <p:nvPr/>
        </p:nvSpPr>
        <p:spPr bwMode="auto">
          <a:xfrm>
            <a:off x="4953000" y="2179638"/>
            <a:ext cx="4038600"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lvl="1" algn="l" eaLnBrk="1" hangingPunct="1">
              <a:lnSpc>
                <a:spcPct val="80000"/>
              </a:lnSpc>
              <a:buFontTx/>
              <a:buNone/>
            </a:pPr>
            <a:r>
              <a:rPr kumimoji="0" lang="en-US" altLang="en-US" sz="2000" b="1">
                <a:solidFill>
                  <a:schemeClr val="accent1"/>
                </a:solidFill>
              </a:rPr>
              <a:t>Technology</a:t>
            </a:r>
            <a:r>
              <a:rPr kumimoji="0" lang="en-US" altLang="en-US" sz="2000">
                <a:solidFill>
                  <a:schemeClr val="accent1"/>
                </a:solidFill>
              </a:rPr>
              <a:t> </a:t>
            </a:r>
          </a:p>
          <a:p>
            <a:pPr lvl="2" algn="l" eaLnBrk="1" hangingPunct="1">
              <a:lnSpc>
                <a:spcPct val="80000"/>
              </a:lnSpc>
            </a:pPr>
            <a:r>
              <a:rPr kumimoji="0" lang="en-US" altLang="en-US" sz="1800">
                <a:solidFill>
                  <a:srgbClr val="535355"/>
                </a:solidFill>
              </a:rPr>
              <a:t>Backup media failure</a:t>
            </a:r>
          </a:p>
          <a:p>
            <a:pPr lvl="2" algn="l" eaLnBrk="1" hangingPunct="1">
              <a:lnSpc>
                <a:spcPct val="80000"/>
              </a:lnSpc>
            </a:pPr>
            <a:r>
              <a:rPr kumimoji="0" lang="en-US" altLang="en-US" sz="1800">
                <a:solidFill>
                  <a:srgbClr val="535355"/>
                </a:solidFill>
              </a:rPr>
              <a:t>Computer Viruses</a:t>
            </a:r>
          </a:p>
          <a:p>
            <a:pPr lvl="2" algn="l" eaLnBrk="1" hangingPunct="1">
              <a:lnSpc>
                <a:spcPct val="80000"/>
              </a:lnSpc>
            </a:pPr>
            <a:r>
              <a:rPr kumimoji="0" lang="en-US" altLang="en-US" sz="1800">
                <a:solidFill>
                  <a:srgbClr val="535355"/>
                </a:solidFill>
              </a:rPr>
              <a:t>Denial of service attacks</a:t>
            </a:r>
          </a:p>
          <a:p>
            <a:pPr lvl="2" algn="l" eaLnBrk="1" hangingPunct="1">
              <a:lnSpc>
                <a:spcPct val="80000"/>
              </a:lnSpc>
            </a:pPr>
            <a:r>
              <a:rPr kumimoji="0" lang="en-US" altLang="en-US" sz="1800">
                <a:solidFill>
                  <a:srgbClr val="535355"/>
                </a:solidFill>
              </a:rPr>
              <a:t>High Number of Production Changes</a:t>
            </a:r>
          </a:p>
          <a:p>
            <a:pPr lvl="1" algn="l" eaLnBrk="1" hangingPunct="1">
              <a:lnSpc>
                <a:spcPct val="80000"/>
              </a:lnSpc>
              <a:buFontTx/>
              <a:buNone/>
            </a:pPr>
            <a:endParaRPr kumimoji="0" lang="en-US" altLang="en-US" sz="2000" b="1">
              <a:solidFill>
                <a:srgbClr val="535355"/>
              </a:solidFill>
            </a:endParaRPr>
          </a:p>
          <a:p>
            <a:pPr lvl="1" algn="l" eaLnBrk="1" hangingPunct="1">
              <a:lnSpc>
                <a:spcPct val="80000"/>
              </a:lnSpc>
              <a:buFontTx/>
              <a:buNone/>
            </a:pPr>
            <a:r>
              <a:rPr kumimoji="0" lang="en-US" altLang="en-US" sz="2000" b="1">
                <a:solidFill>
                  <a:schemeClr val="accent1"/>
                </a:solidFill>
              </a:rPr>
              <a:t>Man Made</a:t>
            </a:r>
          </a:p>
          <a:p>
            <a:pPr lvl="2" algn="l" eaLnBrk="1" hangingPunct="1">
              <a:lnSpc>
                <a:spcPct val="80000"/>
              </a:lnSpc>
            </a:pPr>
            <a:r>
              <a:rPr kumimoji="0" lang="en-US" altLang="en-US" sz="1800">
                <a:solidFill>
                  <a:srgbClr val="535355"/>
                </a:solidFill>
              </a:rPr>
              <a:t>Pollution</a:t>
            </a:r>
          </a:p>
          <a:p>
            <a:pPr lvl="2" algn="l" eaLnBrk="1" hangingPunct="1">
              <a:lnSpc>
                <a:spcPct val="80000"/>
              </a:lnSpc>
            </a:pPr>
            <a:r>
              <a:rPr kumimoji="0" lang="en-US" altLang="en-US" sz="1800">
                <a:solidFill>
                  <a:srgbClr val="535355"/>
                </a:solidFill>
              </a:rPr>
              <a:t>Terrorism</a:t>
            </a:r>
          </a:p>
          <a:p>
            <a:pPr lvl="2" algn="l" eaLnBrk="1" hangingPunct="1">
              <a:lnSpc>
                <a:spcPct val="80000"/>
              </a:lnSpc>
            </a:pPr>
            <a:r>
              <a:rPr kumimoji="0" lang="en-US" altLang="en-US" sz="1800">
                <a:solidFill>
                  <a:srgbClr val="535355"/>
                </a:solidFill>
              </a:rPr>
              <a:t>Arson</a:t>
            </a:r>
          </a:p>
          <a:p>
            <a:pPr lvl="2" algn="l" eaLnBrk="1" hangingPunct="1">
              <a:lnSpc>
                <a:spcPct val="80000"/>
              </a:lnSpc>
            </a:pPr>
            <a:r>
              <a:rPr kumimoji="0" lang="en-US" altLang="en-US" sz="1800">
                <a:solidFill>
                  <a:srgbClr val="535355"/>
                </a:solidFill>
              </a:rPr>
              <a:t>Building defects</a:t>
            </a:r>
          </a:p>
          <a:p>
            <a:pPr lvl="2" algn="l" eaLnBrk="1" hangingPunct="1">
              <a:lnSpc>
                <a:spcPct val="80000"/>
              </a:lnSpc>
            </a:pPr>
            <a:r>
              <a:rPr kumimoji="0" lang="en-US" altLang="en-US" sz="1800">
                <a:solidFill>
                  <a:srgbClr val="535355"/>
                </a:solidFill>
              </a:rPr>
              <a:t>Labor Disputes</a:t>
            </a:r>
          </a:p>
          <a:p>
            <a:pPr lvl="2" algn="l" eaLnBrk="1" hangingPunct="1">
              <a:lnSpc>
                <a:spcPct val="80000"/>
              </a:lnSpc>
            </a:pPr>
            <a:r>
              <a:rPr kumimoji="0" lang="en-US" altLang="en-US" sz="1800">
                <a:solidFill>
                  <a:srgbClr val="535355"/>
                </a:solidFill>
              </a:rPr>
              <a:t>Neighboring Business Risks</a:t>
            </a:r>
          </a:p>
        </p:txBody>
      </p:sp>
      <p:sp>
        <p:nvSpPr>
          <p:cNvPr id="11269" name="Rectangle 5"/>
          <p:cNvSpPr>
            <a:spLocks noChangeArrowheads="1"/>
          </p:cNvSpPr>
          <p:nvPr/>
        </p:nvSpPr>
        <p:spPr bwMode="auto">
          <a:xfrm>
            <a:off x="266700" y="15700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r>
              <a:rPr kumimoji="0" lang="en-US" altLang="en-US" sz="2800">
                <a:solidFill>
                  <a:srgbClr val="535355"/>
                </a:solidFill>
              </a:rPr>
              <a:t>There are four general types of risks:</a:t>
            </a:r>
          </a:p>
        </p:txBody>
      </p:sp>
      <p:sp>
        <p:nvSpPr>
          <p:cNvPr id="11270" name="Rectangle 2"/>
          <p:cNvSpPr>
            <a:spLocks noChangeArrowheads="1"/>
          </p:cNvSpPr>
          <p:nvPr/>
        </p:nvSpPr>
        <p:spPr bwMode="auto">
          <a:xfrm>
            <a:off x="228600" y="130175"/>
            <a:ext cx="7086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Assess &amp; Analyze</a:t>
            </a:r>
            <a:br>
              <a:rPr lang="en-US" altLang="en-US" sz="2800" b="1">
                <a:latin typeface="Helvetica" pitchFamily="34" charset="0"/>
                <a:ea typeface="HGPSoeiKakugothicUB" pitchFamily="50" charset="-128"/>
              </a:rPr>
            </a:br>
            <a:r>
              <a:rPr lang="en-US" altLang="en-US" sz="2800" b="1">
                <a:latin typeface="Helvetica" pitchFamily="34" charset="0"/>
                <a:ea typeface="HGPSoeiKakugothicUB" pitchFamily="50" charset="-128"/>
              </a:rPr>
              <a:t>Continuity Risk Assessment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txBox="1">
            <a:spLocks noGrp="1"/>
          </p:cNvSpPr>
          <p:nvPr/>
        </p:nvSpPr>
        <p:spPr bwMode="auto">
          <a:xfrm>
            <a:off x="314325" y="6276975"/>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fld id="{1F4D934F-AD1B-4420-8ADD-443DCB39A638}" type="slidenum">
              <a:rPr kumimoji="0" lang="en-US" altLang="en-US" sz="1200">
                <a:solidFill>
                  <a:schemeClr val="bg1"/>
                </a:solidFill>
              </a:rPr>
              <a:pPr algn="l" eaLnBrk="1" hangingPunct="1">
                <a:spcBef>
                  <a:spcPct val="0"/>
                </a:spcBef>
                <a:buFontTx/>
                <a:buNone/>
              </a:pPr>
              <a:t>4</a:t>
            </a:fld>
            <a:endParaRPr kumimoji="0" lang="en-US" altLang="en-US" sz="1200">
              <a:solidFill>
                <a:schemeClr val="bg1"/>
              </a:solidFill>
            </a:endParaRPr>
          </a:p>
        </p:txBody>
      </p:sp>
      <p:sp>
        <p:nvSpPr>
          <p:cNvPr id="13315" name="Rectangle 2"/>
          <p:cNvSpPr>
            <a:spLocks noChangeArrowheads="1"/>
          </p:cNvSpPr>
          <p:nvPr/>
        </p:nvSpPr>
        <p:spPr bwMode="auto">
          <a:xfrm>
            <a:off x="228600" y="322263"/>
            <a:ext cx="7086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Assess &amp; Analyze</a:t>
            </a:r>
          </a:p>
        </p:txBody>
      </p:sp>
      <p:grpSp>
        <p:nvGrpSpPr>
          <p:cNvPr id="13316" name="Group 5"/>
          <p:cNvGrpSpPr>
            <a:grpSpLocks/>
          </p:cNvGrpSpPr>
          <p:nvPr/>
        </p:nvGrpSpPr>
        <p:grpSpPr bwMode="auto">
          <a:xfrm>
            <a:off x="914400" y="1905000"/>
            <a:ext cx="7543800" cy="2133600"/>
            <a:chOff x="2400" y="3456"/>
            <a:chExt cx="3072" cy="768"/>
          </a:xfrm>
        </p:grpSpPr>
        <p:sp>
          <p:nvSpPr>
            <p:cNvPr id="13317" name="Line 6"/>
            <p:cNvSpPr>
              <a:spLocks noChangeShapeType="1"/>
            </p:cNvSpPr>
            <p:nvPr/>
          </p:nvSpPr>
          <p:spPr bwMode="auto">
            <a:xfrm>
              <a:off x="2832" y="3648"/>
              <a:ext cx="1872" cy="0"/>
            </a:xfrm>
            <a:prstGeom prst="line">
              <a:avLst/>
            </a:prstGeom>
            <a:noFill/>
            <a:ln w="38100">
              <a:solidFill>
                <a:schemeClr val="tx1"/>
              </a:solidFill>
              <a:round/>
              <a:headEnd type="arrow" w="med" len="lg"/>
              <a:tailEnd type="arrow" w="med" len="lg"/>
            </a:ln>
            <a:extLst>
              <a:ext uri="{909E8E84-426E-40DD-AFC4-6F175D3DCCD1}">
                <a14:hiddenFill xmlns:a14="http://schemas.microsoft.com/office/drawing/2010/main">
                  <a:noFill/>
                </a14:hiddenFill>
              </a:ext>
            </a:extLst>
          </p:spPr>
          <p:txBody>
            <a:bodyPr/>
            <a:lstStyle/>
            <a:p>
              <a:endParaRPr lang="en-US"/>
            </a:p>
          </p:txBody>
        </p:sp>
        <p:sp>
          <p:nvSpPr>
            <p:cNvPr id="13318" name="Line 7"/>
            <p:cNvSpPr>
              <a:spLocks noChangeShapeType="1"/>
            </p:cNvSpPr>
            <p:nvPr/>
          </p:nvSpPr>
          <p:spPr bwMode="auto">
            <a:xfrm>
              <a:off x="3744" y="3504"/>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8"/>
            <p:cNvSpPr txBox="1">
              <a:spLocks noChangeArrowheads="1"/>
            </p:cNvSpPr>
            <p:nvPr/>
          </p:nvSpPr>
          <p:spPr bwMode="auto">
            <a:xfrm>
              <a:off x="3792" y="3456"/>
              <a:ext cx="6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r>
                <a:rPr kumimoji="0" lang="en-US" altLang="en-US" sz="1900" b="1" baseline="-25000">
                  <a:solidFill>
                    <a:srgbClr val="0033CC"/>
                  </a:solidFill>
                  <a:cs typeface="Arial" pitchFamily="34" charset="0"/>
                </a:rPr>
                <a:t>   Impact Analysis</a:t>
              </a:r>
            </a:p>
          </p:txBody>
        </p:sp>
        <p:sp>
          <p:nvSpPr>
            <p:cNvPr id="13320" name="Text Box 9"/>
            <p:cNvSpPr txBox="1">
              <a:spLocks noChangeArrowheads="1"/>
            </p:cNvSpPr>
            <p:nvPr/>
          </p:nvSpPr>
          <p:spPr bwMode="auto">
            <a:xfrm>
              <a:off x="2976" y="3456"/>
              <a:ext cx="9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r>
                <a:rPr kumimoji="0" lang="en-US" altLang="en-US" sz="1900" b="1" baseline="-25000">
                  <a:solidFill>
                    <a:srgbClr val="0033CC"/>
                  </a:solidFill>
                  <a:cs typeface="Arial" pitchFamily="34" charset="0"/>
                </a:rPr>
                <a:t>Risk Assessment</a:t>
              </a:r>
            </a:p>
          </p:txBody>
        </p:sp>
        <p:sp>
          <p:nvSpPr>
            <p:cNvPr id="13321" name="Text Box 10"/>
            <p:cNvSpPr txBox="1">
              <a:spLocks noChangeArrowheads="1"/>
            </p:cNvSpPr>
            <p:nvPr/>
          </p:nvSpPr>
          <p:spPr bwMode="auto">
            <a:xfrm>
              <a:off x="3504" y="3744"/>
              <a:ext cx="480"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eaLnBrk="1" hangingPunct="1">
                <a:spcBef>
                  <a:spcPct val="0"/>
                </a:spcBef>
                <a:buFontTx/>
                <a:buNone/>
              </a:pPr>
              <a:endParaRPr kumimoji="0" lang="en-US" altLang="en-US" sz="1900" b="1" baseline="-25000">
                <a:solidFill>
                  <a:srgbClr val="FF0000"/>
                </a:solidFill>
                <a:cs typeface="Arial" pitchFamily="34" charset="0"/>
              </a:endParaRPr>
            </a:p>
            <a:p>
              <a:pPr eaLnBrk="1" hangingPunct="1">
                <a:spcBef>
                  <a:spcPct val="0"/>
                </a:spcBef>
                <a:buFontTx/>
                <a:buNone/>
              </a:pPr>
              <a:r>
                <a:rPr kumimoji="0" lang="en-US" altLang="en-US" sz="1900" b="1" baseline="-25000">
                  <a:solidFill>
                    <a:srgbClr val="FF0000"/>
                  </a:solidFill>
                  <a:cs typeface="Arial" pitchFamily="34" charset="0"/>
                </a:rPr>
                <a:t>Point</a:t>
              </a:r>
            </a:p>
            <a:p>
              <a:pPr eaLnBrk="1" hangingPunct="1">
                <a:spcBef>
                  <a:spcPct val="0"/>
                </a:spcBef>
                <a:buFontTx/>
                <a:buNone/>
              </a:pPr>
              <a:r>
                <a:rPr kumimoji="0" lang="en-US" altLang="en-US" sz="1900" b="1" baseline="-25000">
                  <a:solidFill>
                    <a:srgbClr val="FF0000"/>
                  </a:solidFill>
                  <a:cs typeface="Arial" pitchFamily="34" charset="0"/>
                </a:rPr>
                <a:t>Of </a:t>
              </a:r>
            </a:p>
            <a:p>
              <a:pPr eaLnBrk="1" hangingPunct="1">
                <a:spcBef>
                  <a:spcPct val="0"/>
                </a:spcBef>
                <a:buFontTx/>
                <a:buNone/>
              </a:pPr>
              <a:r>
                <a:rPr kumimoji="0" lang="en-US" altLang="en-US" sz="1900" b="1" baseline="-25000">
                  <a:solidFill>
                    <a:srgbClr val="FF0000"/>
                  </a:solidFill>
                  <a:cs typeface="Arial" pitchFamily="34" charset="0"/>
                </a:rPr>
                <a:t>Disaster</a:t>
              </a:r>
            </a:p>
          </p:txBody>
        </p:sp>
        <p:sp>
          <p:nvSpPr>
            <p:cNvPr id="13322" name="Text Box 11"/>
            <p:cNvSpPr txBox="1">
              <a:spLocks noChangeArrowheads="1"/>
            </p:cNvSpPr>
            <p:nvPr/>
          </p:nvSpPr>
          <p:spPr bwMode="auto">
            <a:xfrm>
              <a:off x="3936" y="3600"/>
              <a:ext cx="768"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endParaRPr kumimoji="0" lang="en-US" altLang="en-US" sz="1500" baseline="-25000">
                <a:solidFill>
                  <a:schemeClr val="tx1"/>
                </a:solidFill>
                <a:cs typeface="Arial" pitchFamily="34" charset="0"/>
              </a:endParaRPr>
            </a:p>
            <a:p>
              <a:pPr algn="l" eaLnBrk="1" hangingPunct="1">
                <a:spcBef>
                  <a:spcPct val="0"/>
                </a:spcBef>
                <a:buFontTx/>
                <a:buNone/>
              </a:pPr>
              <a:r>
                <a:rPr kumimoji="0" lang="en-US" altLang="en-US" sz="1900" baseline="-25000">
                  <a:solidFill>
                    <a:schemeClr val="tx1"/>
                  </a:solidFill>
                  <a:cs typeface="Arial" pitchFamily="34" charset="0"/>
                </a:rPr>
                <a:t>Responsive</a:t>
              </a:r>
            </a:p>
            <a:p>
              <a:pPr algn="l" eaLnBrk="1" hangingPunct="1">
                <a:spcBef>
                  <a:spcPct val="0"/>
                </a:spcBef>
                <a:buFontTx/>
                <a:buNone/>
              </a:pPr>
              <a:r>
                <a:rPr kumimoji="0" lang="en-US" altLang="en-US" sz="1900" baseline="-25000">
                  <a:solidFill>
                    <a:schemeClr val="tx1"/>
                  </a:solidFill>
                  <a:cs typeface="Arial" pitchFamily="34" charset="0"/>
                </a:rPr>
                <a:t>(Recovery)</a:t>
              </a:r>
            </a:p>
          </p:txBody>
        </p:sp>
        <p:sp>
          <p:nvSpPr>
            <p:cNvPr id="13323" name="Text Box 12"/>
            <p:cNvSpPr txBox="1">
              <a:spLocks noChangeArrowheads="1"/>
            </p:cNvSpPr>
            <p:nvPr/>
          </p:nvSpPr>
          <p:spPr bwMode="auto">
            <a:xfrm>
              <a:off x="3072" y="3600"/>
              <a:ext cx="57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endParaRPr kumimoji="0" lang="en-US" altLang="en-US" sz="1500" baseline="-25000">
                <a:solidFill>
                  <a:schemeClr val="tx1"/>
                </a:solidFill>
                <a:cs typeface="Arial" pitchFamily="34" charset="0"/>
              </a:endParaRPr>
            </a:p>
            <a:p>
              <a:pPr algn="l" eaLnBrk="1" hangingPunct="1">
                <a:spcBef>
                  <a:spcPct val="0"/>
                </a:spcBef>
                <a:buFontTx/>
                <a:buNone/>
              </a:pPr>
              <a:r>
                <a:rPr kumimoji="0" lang="en-US" altLang="en-US" sz="1900" baseline="-25000">
                  <a:solidFill>
                    <a:schemeClr val="tx1"/>
                  </a:solidFill>
                  <a:cs typeface="Arial" pitchFamily="34" charset="0"/>
                </a:rPr>
                <a:t>Proactive</a:t>
              </a:r>
            </a:p>
            <a:p>
              <a:pPr algn="l" eaLnBrk="1" hangingPunct="1">
                <a:spcBef>
                  <a:spcPct val="0"/>
                </a:spcBef>
                <a:buFontTx/>
                <a:buNone/>
              </a:pPr>
              <a:r>
                <a:rPr kumimoji="0" lang="en-US" altLang="en-US" sz="1900" baseline="-25000">
                  <a:solidFill>
                    <a:schemeClr val="tx1"/>
                  </a:solidFill>
                  <a:cs typeface="Arial" pitchFamily="34" charset="0"/>
                </a:rPr>
                <a:t>(Controls)</a:t>
              </a:r>
            </a:p>
          </p:txBody>
        </p:sp>
        <p:sp>
          <p:nvSpPr>
            <p:cNvPr id="13324" name="Text Box 13"/>
            <p:cNvSpPr txBox="1">
              <a:spLocks noChangeArrowheads="1"/>
            </p:cNvSpPr>
            <p:nvPr/>
          </p:nvSpPr>
          <p:spPr bwMode="auto">
            <a:xfrm>
              <a:off x="4704" y="3504"/>
              <a:ext cx="7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r>
                <a:rPr kumimoji="0" lang="en-US" altLang="en-US" sz="1900" baseline="-25000">
                  <a:solidFill>
                    <a:schemeClr val="tx1"/>
                  </a:solidFill>
                  <a:cs typeface="Arial" pitchFamily="34" charset="0"/>
                </a:rPr>
                <a:t>Timeline </a:t>
              </a:r>
            </a:p>
            <a:p>
              <a:pPr algn="l" eaLnBrk="1" hangingPunct="1">
                <a:spcBef>
                  <a:spcPct val="0"/>
                </a:spcBef>
                <a:buFontTx/>
                <a:buNone/>
              </a:pPr>
              <a:endParaRPr kumimoji="0" lang="en-US" altLang="en-US" sz="1900" baseline="-25000">
                <a:solidFill>
                  <a:schemeClr val="tx1"/>
                </a:solidFill>
                <a:cs typeface="Arial" pitchFamily="34" charset="0"/>
              </a:endParaRPr>
            </a:p>
            <a:p>
              <a:pPr algn="l" eaLnBrk="1" hangingPunct="1">
                <a:spcBef>
                  <a:spcPct val="0"/>
                </a:spcBef>
                <a:buFontTx/>
                <a:buNone/>
              </a:pPr>
              <a:r>
                <a:rPr kumimoji="0" lang="en-US" altLang="en-US" sz="1900" baseline="-25000">
                  <a:solidFill>
                    <a:schemeClr val="tx1"/>
                  </a:solidFill>
                  <a:cs typeface="Arial" pitchFamily="34" charset="0"/>
                </a:rPr>
                <a:t>Post-Disaster</a:t>
              </a:r>
            </a:p>
          </p:txBody>
        </p:sp>
        <p:sp>
          <p:nvSpPr>
            <p:cNvPr id="13325" name="Text Box 14"/>
            <p:cNvSpPr txBox="1">
              <a:spLocks noChangeArrowheads="1"/>
            </p:cNvSpPr>
            <p:nvPr/>
          </p:nvSpPr>
          <p:spPr bwMode="auto">
            <a:xfrm>
              <a:off x="2400" y="3504"/>
              <a:ext cx="7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r>
                <a:rPr kumimoji="0" lang="en-US" altLang="en-US" sz="1900" baseline="-25000">
                  <a:solidFill>
                    <a:schemeClr val="tx1"/>
                  </a:solidFill>
                  <a:cs typeface="Arial" pitchFamily="34" charset="0"/>
                </a:rPr>
                <a:t>Timeline </a:t>
              </a:r>
            </a:p>
            <a:p>
              <a:pPr algn="l" eaLnBrk="1" hangingPunct="1">
                <a:spcBef>
                  <a:spcPct val="0"/>
                </a:spcBef>
                <a:buFontTx/>
                <a:buNone/>
              </a:pPr>
              <a:endParaRPr kumimoji="0" lang="en-US" altLang="en-US" sz="1900" baseline="-25000">
                <a:solidFill>
                  <a:schemeClr val="tx1"/>
                </a:solidFill>
                <a:cs typeface="Arial" pitchFamily="34" charset="0"/>
              </a:endParaRPr>
            </a:p>
            <a:p>
              <a:pPr algn="l" eaLnBrk="1" hangingPunct="1">
                <a:spcBef>
                  <a:spcPct val="0"/>
                </a:spcBef>
                <a:buFontTx/>
                <a:buNone/>
              </a:pPr>
              <a:r>
                <a:rPr kumimoji="0" lang="en-US" altLang="en-US" sz="1900" baseline="-25000">
                  <a:solidFill>
                    <a:schemeClr val="tx1"/>
                  </a:solidFill>
                  <a:cs typeface="Arial" pitchFamily="34" charset="0"/>
                </a:rPr>
                <a:t>Pre-Disaster</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txBox="1">
            <a:spLocks noGrp="1"/>
          </p:cNvSpPr>
          <p:nvPr/>
        </p:nvSpPr>
        <p:spPr bwMode="auto">
          <a:xfrm>
            <a:off x="314325" y="6276975"/>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fld id="{D2AEF158-E678-49A5-85EA-4FAD1E87B3A5}" type="slidenum">
              <a:rPr kumimoji="0" lang="en-US" altLang="en-US" sz="1200">
                <a:solidFill>
                  <a:schemeClr val="bg1"/>
                </a:solidFill>
              </a:rPr>
              <a:pPr algn="l" eaLnBrk="1" hangingPunct="1">
                <a:spcBef>
                  <a:spcPct val="0"/>
                </a:spcBef>
                <a:buFontTx/>
                <a:buNone/>
              </a:pPr>
              <a:t>5</a:t>
            </a:fld>
            <a:endParaRPr kumimoji="0" lang="en-US" altLang="en-US" sz="1200">
              <a:solidFill>
                <a:schemeClr val="bg1"/>
              </a:solidFill>
            </a:endParaRPr>
          </a:p>
        </p:txBody>
      </p:sp>
      <p:sp>
        <p:nvSpPr>
          <p:cNvPr id="16387" name="Rectangle 2"/>
          <p:cNvSpPr>
            <a:spLocks noChangeArrowheads="1"/>
          </p:cNvSpPr>
          <p:nvPr/>
        </p:nvSpPr>
        <p:spPr bwMode="auto">
          <a:xfrm>
            <a:off x="228600" y="322263"/>
            <a:ext cx="7086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Strategy Examples – Data Center</a:t>
            </a:r>
          </a:p>
        </p:txBody>
      </p:sp>
      <p:graphicFrame>
        <p:nvGraphicFramePr>
          <p:cNvPr id="648196" name="Group 4"/>
          <p:cNvGraphicFramePr>
            <a:graphicFrameLocks noGrp="1"/>
          </p:cNvGraphicFramePr>
          <p:nvPr/>
        </p:nvGraphicFramePr>
        <p:xfrm>
          <a:off x="0" y="1600200"/>
          <a:ext cx="9144000" cy="4785228"/>
        </p:xfrm>
        <a:graphic>
          <a:graphicData uri="http://schemas.openxmlformats.org/drawingml/2006/table">
            <a:tbl>
              <a:tblPr/>
              <a:tblGrid>
                <a:gridCol w="1452563"/>
                <a:gridCol w="1660525"/>
                <a:gridCol w="6030912"/>
              </a:tblGrid>
              <a:tr h="5180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505050"/>
                          </a:solidFill>
                          <a:effectLst/>
                          <a:latin typeface="Arial" pitchFamily="34" charset="0"/>
                          <a:ea typeface="MS PGothic" pitchFamily="34" charset="-128"/>
                        </a:rPr>
                        <a:t>Site Strategy</a:t>
                      </a:r>
                      <a:endParaRPr kumimoji="0" lang="en-US" sz="1400" b="1" i="0" u="sng"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505050"/>
                          </a:solidFill>
                          <a:effectLst/>
                          <a:latin typeface="Arial" pitchFamily="34" charset="0"/>
                          <a:ea typeface="MS PGothic" pitchFamily="34" charset="-128"/>
                        </a:rPr>
                        <a:t>Recovery </a:t>
                      </a:r>
                      <a:br>
                        <a:rPr kumimoji="0" lang="en-US" sz="1400" b="1" i="0" u="sng" strike="noStrike" cap="none" normalizeH="0" baseline="0" smtClean="0">
                          <a:ln>
                            <a:noFill/>
                          </a:ln>
                          <a:solidFill>
                            <a:srgbClr val="505050"/>
                          </a:solidFill>
                          <a:effectLst/>
                          <a:latin typeface="Arial" pitchFamily="34" charset="0"/>
                          <a:ea typeface="MS PGothic" pitchFamily="34" charset="-128"/>
                        </a:rPr>
                      </a:br>
                      <a:r>
                        <a:rPr kumimoji="0" lang="en-US" sz="1400" b="1" i="0" u="sng" strike="noStrike" cap="none" normalizeH="0" baseline="0" smtClean="0">
                          <a:ln>
                            <a:noFill/>
                          </a:ln>
                          <a:solidFill>
                            <a:srgbClr val="505050"/>
                          </a:solidFill>
                          <a:effectLst/>
                          <a:latin typeface="Arial" pitchFamily="34" charset="0"/>
                          <a:ea typeface="MS PGothic" pitchFamily="34" charset="-128"/>
                        </a:rPr>
                        <a:t>Time</a:t>
                      </a:r>
                      <a:endParaRPr kumimoji="0" lang="en-US" sz="1400" b="1" i="0" u="sng"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505050"/>
                          </a:solidFill>
                          <a:effectLst/>
                          <a:latin typeface="Arial" pitchFamily="34" charset="0"/>
                          <a:ea typeface="MS PGothic" pitchFamily="34" charset="-128"/>
                        </a:rPr>
                        <a:t>Comments</a:t>
                      </a:r>
                      <a:endParaRPr kumimoji="0" lang="en-US" sz="1400" b="1" i="0" u="sng"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cap="flat">
                      <a:noFill/>
                    </a:lnT>
                    <a:lnB>
                      <a:noFill/>
                    </a:lnB>
                    <a:lnTlToBr>
                      <a:noFill/>
                    </a:lnTlToBr>
                    <a:lnBlToTr>
                      <a:noFill/>
                    </a:lnBlToTr>
                    <a:noFill/>
                  </a:tcPr>
                </a:tc>
              </a:tr>
              <a:tr h="7009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Commercial</a:t>
                      </a:r>
                      <a:br>
                        <a:rPr kumimoji="0" lang="en-US" sz="1200" b="0" i="0" u="none" strike="noStrike" cap="none" normalizeH="0" baseline="0" smtClean="0">
                          <a:ln>
                            <a:noFill/>
                          </a:ln>
                          <a:solidFill>
                            <a:srgbClr val="505050"/>
                          </a:solidFill>
                          <a:effectLst/>
                          <a:latin typeface="Arial" pitchFamily="34" charset="0"/>
                          <a:ea typeface="MS PGothic" pitchFamily="34" charset="-128"/>
                        </a:rPr>
                      </a:br>
                      <a:r>
                        <a:rPr kumimoji="0" lang="en-US" sz="1200" b="0" i="0" u="none" strike="noStrike" cap="none" normalizeH="0" baseline="0" smtClean="0">
                          <a:ln>
                            <a:noFill/>
                          </a:ln>
                          <a:solidFill>
                            <a:srgbClr val="505050"/>
                          </a:solidFill>
                          <a:effectLst/>
                          <a:latin typeface="Arial" pitchFamily="34" charset="0"/>
                          <a:ea typeface="MS PGothic" pitchFamily="34" charset="-128"/>
                        </a:rPr>
                        <a:t>Hot Site</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24 to 48 hours</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Often the most cost effective strategy for data center recovery strategies. This is a market dominated by SunGard and IBM Global Services. Clear contract terms need to be .defined which meets service objectives. Consideration should be made for disasters which impact entire regions such as hurricanes and earthquakes.</a:t>
                      </a:r>
                      <a:endParaRPr kumimoji="0" lang="en-US" sz="10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a:noFill/>
                    </a:lnT>
                    <a:lnB>
                      <a:noFill/>
                    </a:lnB>
                    <a:lnTlToBr>
                      <a:noFill/>
                    </a:lnTlToBr>
                    <a:lnBlToTr>
                      <a:noFill/>
                    </a:lnBlToTr>
                    <a:noFill/>
                  </a:tcPr>
                </a:tc>
              </a:tr>
              <a:tr h="8533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Mobile Data Center / Office Space</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24 to 48 hours</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Pre-configured mobile resources for data center or client workspace recovery. This approach avoids employee travel issues but has limitations on equipment availability and outbound bandwidth if very small aperture satellite terminal (VSAT) links must be used for communications. Businesses also typically assume that they can be placed in the parking lot of the affected site, so if the disaster profile includes events such as hurricanes, floods or toxic spills, these solutions may not be appropriate.</a:t>
                      </a:r>
                      <a:endParaRPr kumimoji="0" lang="en-US" sz="10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a:noFill/>
                    </a:lnT>
                    <a:lnB>
                      <a:noFill/>
                    </a:lnB>
                    <a:lnTlToBr>
                      <a:noFill/>
                    </a:lnTlToBr>
                    <a:lnBlToTr>
                      <a:noFill/>
                    </a:lnBlToTr>
                    <a:noFill/>
                  </a:tcPr>
                </a:tc>
              </a:tr>
              <a:tr h="1310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Internal Hot Site</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1 to 12 hours</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This is typically the most expensive option since there is an added cost for internal provisioning of the necessary excess capacity. If costs can be shared among multiple facilities, internal provisioning can be cost competitive with commercial alternatives. In light of legislation such as Sarbanes –Oxley and the need for protection of sensitive information this is often the best solution.</a:t>
                      </a:r>
                      <a:endParaRPr kumimoji="0" lang="en-US" sz="1000" b="0" i="0" u="none" strike="noStrike" cap="none" normalizeH="0" baseline="0" smtClean="0">
                        <a:ln>
                          <a:noFill/>
                        </a:ln>
                        <a:solidFill>
                          <a:srgbClr val="333333"/>
                        </a:solidFill>
                        <a:effectLst/>
                        <a:latin typeface="Arial" pitchFamily="34" charset="0"/>
                        <a:ea typeface="MS PGothic"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Organizations with strict data currency needs and aggressive recovery-time objectives have found internal hot-site strategies to be the only viable option. If no appropriate secondary space is available within existing property, hosting and “co-location” facilities providers offer managed raised-floor space at very attractive rates as an alternative to building out secondary sites.</a:t>
                      </a:r>
                      <a:endParaRPr kumimoji="0" lang="en-US" sz="10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a:noFill/>
                    </a:lnT>
                    <a:lnB>
                      <a:noFill/>
                    </a:lnB>
                    <a:lnTlToBr>
                      <a:noFill/>
                    </a:lnTlToBr>
                    <a:lnBlToTr>
                      <a:noFill/>
                    </a:lnBlToTr>
                    <a:noFill/>
                  </a:tcPr>
                </a:tc>
              </a:tr>
              <a:tr h="8533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Cold Site</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72 plus hours</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"Environmentally appropriate" space can be either provisioned internally or contracted from a commercial facilities service provider. Cold-site strategies are usually based on "quick-ship" delivery agreements to allow server, storage, and communications hardware and network service providers to quickly build out the data center and/or client workspace infrastructure.</a:t>
                      </a:r>
                      <a:endParaRPr kumimoji="0" lang="en-US" sz="1000" b="0" i="0" u="none" strike="noStrike" cap="none" normalizeH="0" baseline="0" smtClean="0">
                        <a:ln>
                          <a:noFill/>
                        </a:ln>
                        <a:solidFill>
                          <a:srgbClr val="333333"/>
                        </a:solidFill>
                        <a:effectLst/>
                        <a:latin typeface="Arial" pitchFamily="34" charset="0"/>
                        <a:ea typeface="MS PGothic"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In the case of an extensive disaster such as a hurricane or earthquake this option is less favorable</a:t>
                      </a:r>
                      <a:endParaRPr kumimoji="0" lang="en-US" sz="10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a:noFill/>
                    </a:lnT>
                    <a:lnB>
                      <a:noFill/>
                    </a:lnB>
                    <a:lnTlToBr>
                      <a:noFill/>
                    </a:lnTlToBr>
                    <a:lnBlToTr>
                      <a:noFill/>
                    </a:lnBlToTr>
                    <a:noFill/>
                  </a:tcPr>
                </a:tc>
              </a:tr>
              <a:tr h="548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Reciprocal Site</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505050"/>
                          </a:solidFill>
                          <a:effectLst/>
                          <a:latin typeface="Arial" pitchFamily="34" charset="0"/>
                          <a:ea typeface="MS PGothic" pitchFamily="34" charset="-128"/>
                        </a:rPr>
                        <a:t>12 to 48 hours</a:t>
                      </a:r>
                      <a:endParaRPr kumimoji="0" lang="en-US" sz="12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505050"/>
                          </a:solidFill>
                          <a:effectLst/>
                          <a:latin typeface="Arial" pitchFamily="34" charset="0"/>
                          <a:ea typeface="MS PGothic" pitchFamily="34" charset="-128"/>
                        </a:rPr>
                        <a:t>This is typically a formal agreement between two trusted, non-competing partners in different industries in which each provides secure sites for the other. This option is the least favorable and has the greatest risk associated with it.</a:t>
                      </a:r>
                      <a:endParaRPr kumimoji="0" lang="en-US" sz="1000" b="0" i="0" u="none" strike="noStrike" cap="none" normalizeH="0" baseline="0" smtClean="0">
                        <a:ln>
                          <a:noFill/>
                        </a:ln>
                        <a:solidFill>
                          <a:schemeClr val="tx1"/>
                        </a:solidFill>
                        <a:effectLst/>
                        <a:latin typeface="Arial" pitchFamily="34" charset="0"/>
                        <a:ea typeface="MS PGothic" pitchFamily="34" charset="-128"/>
                      </a:endParaRPr>
                    </a:p>
                  </a:txBody>
                  <a:tcPr marT="45709" marB="45709" anchor="ctr" horzOverflow="overflow">
                    <a:lnL>
                      <a:noFill/>
                    </a:lnL>
                    <a:lnR cap="flat">
                      <a:noFill/>
                    </a:lnR>
                    <a:lnT>
                      <a:noFill/>
                    </a:lnT>
                    <a:lnB cap="flat">
                      <a:noFill/>
                    </a:lnB>
                    <a:lnTlToBr>
                      <a:noFill/>
                    </a:lnTlToBr>
                    <a:lnBlToTr>
                      <a:noFill/>
                    </a:lnBlToTr>
                    <a:noFill/>
                  </a:tcPr>
                </a:tc>
              </a:tr>
            </a:tbl>
          </a:graphicData>
        </a:graphic>
      </p:graphicFrame>
      <p:sp>
        <p:nvSpPr>
          <p:cNvPr id="16407" name="Text Box 27"/>
          <p:cNvSpPr txBox="1">
            <a:spLocks noChangeArrowheads="1"/>
          </p:cNvSpPr>
          <p:nvPr/>
        </p:nvSpPr>
        <p:spPr bwMode="auto">
          <a:xfrm>
            <a:off x="6477000" y="6324600"/>
            <a:ext cx="259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81000" indent="-381000" eaLnBrk="0" hangingPunct="0">
              <a:tabLst>
                <a:tab pos="2246313" algn="l"/>
                <a:tab pos="2514600" algn="l"/>
              </a:tabLst>
              <a:defRPr kumimoji="1" sz="1600">
                <a:solidFill>
                  <a:srgbClr val="333333"/>
                </a:solidFill>
                <a:latin typeface="Arial" pitchFamily="34" charset="0"/>
                <a:ea typeface="MS PGothic" pitchFamily="34" charset="-128"/>
              </a:defRPr>
            </a:lvl1pPr>
            <a:lvl2pPr marL="742950" indent="-285750" eaLnBrk="0" hangingPunct="0">
              <a:tabLst>
                <a:tab pos="2246313" algn="l"/>
                <a:tab pos="2514600" algn="l"/>
              </a:tabLst>
              <a:defRPr kumimoji="1" sz="1600">
                <a:solidFill>
                  <a:srgbClr val="333333"/>
                </a:solidFill>
                <a:latin typeface="Arial" pitchFamily="34" charset="0"/>
                <a:ea typeface="MS PGothic" pitchFamily="34" charset="-128"/>
              </a:defRPr>
            </a:lvl2pPr>
            <a:lvl3pPr marL="1143000" indent="-228600" eaLnBrk="0" hangingPunct="0">
              <a:tabLst>
                <a:tab pos="2246313" algn="l"/>
                <a:tab pos="2514600" algn="l"/>
              </a:tabLst>
              <a:defRPr kumimoji="1" sz="1600">
                <a:solidFill>
                  <a:srgbClr val="333333"/>
                </a:solidFill>
                <a:latin typeface="Arial" pitchFamily="34" charset="0"/>
                <a:ea typeface="MS PGothic" pitchFamily="34" charset="-128"/>
              </a:defRPr>
            </a:lvl3pPr>
            <a:lvl4pPr marL="1600200" indent="-228600" eaLnBrk="0" hangingPunct="0">
              <a:tabLst>
                <a:tab pos="2246313" algn="l"/>
                <a:tab pos="2514600" algn="l"/>
              </a:tabLst>
              <a:defRPr kumimoji="1" sz="1600">
                <a:solidFill>
                  <a:srgbClr val="333333"/>
                </a:solidFill>
                <a:latin typeface="Arial" pitchFamily="34" charset="0"/>
                <a:ea typeface="MS PGothic" pitchFamily="34" charset="-128"/>
              </a:defRPr>
            </a:lvl4pPr>
            <a:lvl5pPr marL="2057400" indent="-228600" eaLnBrk="0" hangingPunct="0">
              <a:tabLst>
                <a:tab pos="2246313" algn="l"/>
                <a:tab pos="2514600" algn="l"/>
              </a:tabLst>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9pPr>
          </a:lstStyle>
          <a:p>
            <a:pPr algn="l" eaLnBrk="1" hangingPunct="1">
              <a:spcBef>
                <a:spcPct val="50000"/>
              </a:spcBef>
              <a:buFontTx/>
              <a:buNone/>
            </a:pPr>
            <a:r>
              <a:rPr lang="en-US" altLang="en-US" sz="900">
                <a:solidFill>
                  <a:srgbClr val="000099"/>
                </a:solidFill>
              </a:rPr>
              <a:t>Source - http://www.txc.com.tw/business/02.html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txBox="1">
            <a:spLocks noGrp="1"/>
          </p:cNvSpPr>
          <p:nvPr/>
        </p:nvSpPr>
        <p:spPr bwMode="auto">
          <a:xfrm>
            <a:off x="314325" y="6276975"/>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fld id="{867717FF-3DD9-4D4B-994A-01D0FED0758D}" type="slidenum">
              <a:rPr kumimoji="0" lang="en-US" altLang="en-US" sz="1200">
                <a:solidFill>
                  <a:schemeClr val="bg1"/>
                </a:solidFill>
              </a:rPr>
              <a:pPr algn="l" eaLnBrk="1" hangingPunct="1">
                <a:spcBef>
                  <a:spcPct val="0"/>
                </a:spcBef>
                <a:buFontTx/>
                <a:buNone/>
              </a:pPr>
              <a:t>6</a:t>
            </a:fld>
            <a:endParaRPr kumimoji="0" lang="en-US" altLang="en-US" sz="1200">
              <a:solidFill>
                <a:schemeClr val="bg1"/>
              </a:solidFill>
            </a:endParaRPr>
          </a:p>
        </p:txBody>
      </p:sp>
      <p:sp>
        <p:nvSpPr>
          <p:cNvPr id="17411" name="Rectangle 3"/>
          <p:cNvSpPr>
            <a:spLocks noGrp="1" noChangeArrowheads="1"/>
          </p:cNvSpPr>
          <p:nvPr>
            <p:ph type="body" idx="4294967295"/>
          </p:nvPr>
        </p:nvSpPr>
        <p:spPr/>
        <p:txBody>
          <a:bodyPr/>
          <a:lstStyle/>
          <a:p>
            <a:pPr marL="342900" indent="-342900" eaLnBrk="1" hangingPunct="1">
              <a:buFontTx/>
              <a:buNone/>
              <a:tabLst/>
            </a:pPr>
            <a:r>
              <a:rPr lang="en-US" altLang="ja-JP" smtClean="0"/>
              <a:t>Risk &amp; Recovery strategies are implemented throughout the organization…then</a:t>
            </a:r>
          </a:p>
          <a:p>
            <a:pPr marL="342900" indent="-342900" eaLnBrk="1" hangingPunct="1">
              <a:buFontTx/>
              <a:buNone/>
              <a:tabLst/>
            </a:pPr>
            <a:r>
              <a:rPr lang="en-US" altLang="ja-JP" smtClean="0"/>
              <a:t>Document a continuity plan that focuses on accomplishing specific objectives through a set of action steps that follow proven recovery methodologies.  </a:t>
            </a:r>
          </a:p>
          <a:p>
            <a:pPr marL="342900" indent="-342900" eaLnBrk="1" hangingPunct="1">
              <a:buFontTx/>
              <a:buNone/>
              <a:tabLst/>
            </a:pPr>
            <a:r>
              <a:rPr lang="en-US" altLang="ja-JP" smtClean="0"/>
              <a:t>The plan’s documented procedures are the “how-to” steps that are to be executed for business and IT recovery, in the event of an interruption.  </a:t>
            </a:r>
          </a:p>
          <a:p>
            <a:pPr marL="342900" indent="-342900" eaLnBrk="1" hangingPunct="1">
              <a:buFontTx/>
              <a:buNone/>
              <a:tabLst/>
            </a:pPr>
            <a:r>
              <a:rPr lang="en-US" altLang="ja-JP" smtClean="0"/>
              <a:t>The documented plans are designed to</a:t>
            </a:r>
          </a:p>
          <a:p>
            <a:pPr marL="342900" indent="-342900" eaLnBrk="1" hangingPunct="1">
              <a:tabLst/>
            </a:pPr>
            <a:r>
              <a:rPr lang="en-US" altLang="ja-JP" smtClean="0"/>
              <a:t>enable management to understand the decisions that need to be made and the timeline in which they should be made in order to manage the crisis or disaster</a:t>
            </a:r>
          </a:p>
          <a:p>
            <a:pPr marL="342900" indent="-342900" eaLnBrk="1" hangingPunct="1">
              <a:tabLst/>
            </a:pPr>
            <a:r>
              <a:rPr lang="en-US" altLang="ja-JP" smtClean="0"/>
              <a:t>guide the recovery of business and IT processes within the stated objectives</a:t>
            </a:r>
          </a:p>
          <a:p>
            <a:pPr marL="342900" indent="-342900" eaLnBrk="1" hangingPunct="1">
              <a:tabLst/>
            </a:pPr>
            <a:r>
              <a:rPr lang="en-US" altLang="ja-JP" smtClean="0"/>
              <a:t>direct the restoration functions necessary to bring the organization “back home.” </a:t>
            </a:r>
            <a:endParaRPr lang="en-US" altLang="en-US" smtClean="0"/>
          </a:p>
        </p:txBody>
      </p:sp>
      <p:sp>
        <p:nvSpPr>
          <p:cNvPr id="17412" name="Rectangle 2"/>
          <p:cNvSpPr>
            <a:spLocks noChangeArrowheads="1"/>
          </p:cNvSpPr>
          <p:nvPr/>
        </p:nvSpPr>
        <p:spPr bwMode="auto">
          <a:xfrm>
            <a:off x="228600" y="322263"/>
            <a:ext cx="7086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Implement &amp; Document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txBox="1">
            <a:spLocks noGrp="1"/>
          </p:cNvSpPr>
          <p:nvPr/>
        </p:nvSpPr>
        <p:spPr bwMode="auto">
          <a:xfrm>
            <a:off x="314325" y="6276975"/>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spcBef>
                <a:spcPct val="0"/>
              </a:spcBef>
              <a:buFontTx/>
              <a:buNone/>
            </a:pPr>
            <a:fld id="{6443C626-C259-4559-9814-017F92A17565}" type="slidenum">
              <a:rPr kumimoji="0" lang="en-US" altLang="en-US" sz="1200">
                <a:solidFill>
                  <a:schemeClr val="bg1"/>
                </a:solidFill>
              </a:rPr>
              <a:pPr algn="l" eaLnBrk="1" hangingPunct="1">
                <a:spcBef>
                  <a:spcPct val="0"/>
                </a:spcBef>
                <a:buFontTx/>
                <a:buNone/>
              </a:pPr>
              <a:t>7</a:t>
            </a:fld>
            <a:endParaRPr kumimoji="0" lang="en-US" altLang="en-US" sz="1200">
              <a:solidFill>
                <a:schemeClr val="bg1"/>
              </a:solidFill>
            </a:endParaRPr>
          </a:p>
        </p:txBody>
      </p:sp>
      <p:sp>
        <p:nvSpPr>
          <p:cNvPr id="19459" name="Rectangle 3"/>
          <p:cNvSpPr>
            <a:spLocks noGrp="1" noChangeArrowheads="1"/>
          </p:cNvSpPr>
          <p:nvPr>
            <p:ph type="body" idx="4294967295"/>
          </p:nvPr>
        </p:nvSpPr>
        <p:spPr>
          <a:xfrm>
            <a:off x="0" y="1600200"/>
            <a:ext cx="9144000" cy="4876800"/>
          </a:xfrm>
        </p:spPr>
        <p:txBody>
          <a:bodyPr/>
          <a:lstStyle/>
          <a:p>
            <a:pPr marL="342900" indent="-342900" eaLnBrk="1" hangingPunct="1">
              <a:lnSpc>
                <a:spcPct val="80000"/>
              </a:lnSpc>
              <a:buFontTx/>
              <a:buNone/>
              <a:tabLst/>
            </a:pPr>
            <a:r>
              <a:rPr lang="en-US" altLang="en-US" sz="1300" b="1" u="sng" smtClean="0"/>
              <a:t>Structured Walk-Through</a:t>
            </a:r>
          </a:p>
          <a:p>
            <a:pPr marL="342900" indent="-342900" eaLnBrk="1" hangingPunct="1">
              <a:lnSpc>
                <a:spcPct val="80000"/>
              </a:lnSpc>
              <a:tabLst/>
            </a:pPr>
            <a:r>
              <a:rPr lang="en-US" altLang="en-US" sz="1300" smtClean="0"/>
              <a:t>Team members meet to verbally walk through the specific steps of each component of the process as documented in the plan.</a:t>
            </a:r>
          </a:p>
          <a:p>
            <a:pPr marL="342900" indent="-342900" eaLnBrk="1" hangingPunct="1">
              <a:lnSpc>
                <a:spcPct val="80000"/>
              </a:lnSpc>
              <a:buFontTx/>
              <a:buNone/>
              <a:tabLst/>
            </a:pPr>
            <a:r>
              <a:rPr lang="en-US" altLang="en-US" sz="1300" b="1" u="sng" smtClean="0"/>
              <a:t>Checklist Testing</a:t>
            </a:r>
          </a:p>
          <a:p>
            <a:pPr marL="342900" indent="-342900" eaLnBrk="1" hangingPunct="1">
              <a:lnSpc>
                <a:spcPct val="80000"/>
              </a:lnSpc>
              <a:tabLst/>
            </a:pPr>
            <a:r>
              <a:rPr lang="en-US" altLang="en-US" sz="1300" smtClean="0"/>
              <a:t>Determines if sufficient supplies are stored at the backup site, telephone number listings are current, quantities of forms are adequate, and a copy of the plan and necessary operational manuals are available. The recovery team reviews the plan and identifies key components that should be current and available. </a:t>
            </a:r>
          </a:p>
          <a:p>
            <a:pPr marL="342900" indent="-342900" eaLnBrk="1" hangingPunct="1">
              <a:lnSpc>
                <a:spcPct val="80000"/>
              </a:lnSpc>
              <a:buFontTx/>
              <a:buNone/>
              <a:tabLst/>
            </a:pPr>
            <a:r>
              <a:rPr lang="en-US" altLang="en-US" sz="1300" b="1" u="sng" smtClean="0"/>
              <a:t>Simulation Testing</a:t>
            </a:r>
          </a:p>
          <a:p>
            <a:pPr marL="342900" indent="-342900" eaLnBrk="1" hangingPunct="1">
              <a:lnSpc>
                <a:spcPct val="80000"/>
              </a:lnSpc>
              <a:tabLst/>
            </a:pPr>
            <a:r>
              <a:rPr lang="en-US" altLang="en-US" sz="1300" smtClean="0"/>
              <a:t>Simulate a disaster so normal operations will not be interrupted. A scenario should take into consideration the purpose of the test, objectives, type of test, timing, scheduling, duration, test participants, assignments, constraints, assumptions, and test steps. Testing can include the notification procedures, temporary operating procedures, and backup and recovery operations. The following elements should be thoroughly tested: hardware, software, personnel, data and voice communications, procedures, supplies and forms, documentation, transportation, utilities (power, air conditioning, heating, ventilation), and alternative site processing.</a:t>
            </a:r>
          </a:p>
          <a:p>
            <a:pPr marL="342900" indent="-342900" eaLnBrk="1" hangingPunct="1">
              <a:lnSpc>
                <a:spcPct val="80000"/>
              </a:lnSpc>
              <a:buFontTx/>
              <a:buNone/>
              <a:tabLst/>
            </a:pPr>
            <a:r>
              <a:rPr lang="en-US" altLang="en-US" sz="1300" b="1" u="sng" smtClean="0"/>
              <a:t>Parallel Testing</a:t>
            </a:r>
          </a:p>
          <a:p>
            <a:pPr marL="342900" indent="-342900" eaLnBrk="1" hangingPunct="1">
              <a:lnSpc>
                <a:spcPct val="80000"/>
              </a:lnSpc>
              <a:tabLst/>
            </a:pPr>
            <a:r>
              <a:rPr lang="en-US" altLang="en-US" sz="1300" smtClean="0"/>
              <a:t>Historical transactions, such as yesterday’s transactions, are processed against the preceding day’s backup files at the contingency processing site or hot-site.  All reports produced at the alternate site for the current business date should agree with those reports produced at the existing processing site.</a:t>
            </a:r>
          </a:p>
          <a:p>
            <a:pPr marL="342900" indent="-342900" eaLnBrk="1" hangingPunct="1">
              <a:lnSpc>
                <a:spcPct val="80000"/>
              </a:lnSpc>
              <a:buFontTx/>
              <a:buNone/>
              <a:tabLst/>
            </a:pPr>
            <a:r>
              <a:rPr lang="en-US" altLang="en-US" sz="1300" b="1" u="sng" smtClean="0"/>
              <a:t>Full-interruption Testing</a:t>
            </a:r>
          </a:p>
          <a:p>
            <a:pPr marL="342900" indent="-342900" eaLnBrk="1" hangingPunct="1">
              <a:lnSpc>
                <a:spcPct val="80000"/>
              </a:lnSpc>
              <a:tabLst/>
            </a:pPr>
            <a:r>
              <a:rPr lang="en-US" altLang="en-US" sz="1300" smtClean="0"/>
              <a:t>Activate the total disaster recovery plan. This test is costly and could disrupt normal operations. Therefore, it should be approached with caution.</a:t>
            </a:r>
          </a:p>
          <a:p>
            <a:pPr marL="342900" indent="-342900" eaLnBrk="1" hangingPunct="1">
              <a:lnSpc>
                <a:spcPct val="80000"/>
              </a:lnSpc>
              <a:tabLst/>
            </a:pPr>
            <a:r>
              <a:rPr lang="en-US" altLang="en-US" sz="1300" smtClean="0"/>
              <a:t>Initially, this type of test should not be scheduled at critical points in the normal processing cycle, such as the end of the month. The duration of the test should be predetermined to measure adequate response time.</a:t>
            </a:r>
          </a:p>
          <a:p>
            <a:pPr marL="342900" indent="-342900" eaLnBrk="1" hangingPunct="1">
              <a:lnSpc>
                <a:spcPct val="80000"/>
              </a:lnSpc>
              <a:tabLst/>
            </a:pPr>
            <a:r>
              <a:rPr lang="en-US" altLang="en-US" sz="1300" smtClean="0"/>
              <a:t>Various test scenarios could be planned to identify the type of disaster, the extent of damage, recovery capability, staffing and equipment availability, backup resource availability, and time/duration of the test. The test plan should identify the persons responsible and the time they need to perform each activity. Eventually, unannounced tests can be performed to emphasize preparedness.</a:t>
            </a:r>
          </a:p>
        </p:txBody>
      </p:sp>
      <p:sp>
        <p:nvSpPr>
          <p:cNvPr id="19460" name="Rectangle 2"/>
          <p:cNvSpPr>
            <a:spLocks noChangeArrowheads="1"/>
          </p:cNvSpPr>
          <p:nvPr/>
        </p:nvSpPr>
        <p:spPr bwMode="auto">
          <a:xfrm>
            <a:off x="228600" y="130175"/>
            <a:ext cx="7086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1600">
                <a:solidFill>
                  <a:srgbClr val="333333"/>
                </a:solidFill>
                <a:latin typeface="Arial" pitchFamily="34" charset="0"/>
                <a:ea typeface="MS PGothic" pitchFamily="34" charset="-128"/>
              </a:defRPr>
            </a:lvl1pPr>
            <a:lvl2pPr marL="742950" indent="-285750" eaLnBrk="0" hangingPunct="0">
              <a:defRPr kumimoji="1" sz="1600">
                <a:solidFill>
                  <a:srgbClr val="333333"/>
                </a:solidFill>
                <a:latin typeface="Arial" pitchFamily="34" charset="0"/>
                <a:ea typeface="MS PGothic" pitchFamily="34" charset="-128"/>
              </a:defRPr>
            </a:lvl2pPr>
            <a:lvl3pPr marL="1143000" indent="-228600" eaLnBrk="0" hangingPunct="0">
              <a:defRPr kumimoji="1" sz="1600">
                <a:solidFill>
                  <a:srgbClr val="333333"/>
                </a:solidFill>
                <a:latin typeface="Arial" pitchFamily="34" charset="0"/>
                <a:ea typeface="MS PGothic" pitchFamily="34" charset="-128"/>
              </a:defRPr>
            </a:lvl3pPr>
            <a:lvl4pPr marL="1600200" indent="-228600" eaLnBrk="0" hangingPunct="0">
              <a:defRPr kumimoji="1" sz="1600">
                <a:solidFill>
                  <a:srgbClr val="333333"/>
                </a:solidFill>
                <a:latin typeface="Arial" pitchFamily="34" charset="0"/>
                <a:ea typeface="MS PGothic" pitchFamily="34" charset="-128"/>
              </a:defRPr>
            </a:lvl4pPr>
            <a:lvl5pPr marL="2057400" indent="-228600" eaLnBrk="0" hangingPunct="0">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defRPr kumimoji="1" sz="1600">
                <a:solidFill>
                  <a:srgbClr val="333333"/>
                </a:solidFill>
                <a:latin typeface="Arial" pitchFamily="34" charset="0"/>
                <a:ea typeface="MS PGothic" pitchFamily="34" charset="-128"/>
              </a:defRPr>
            </a:lvl9pPr>
          </a:lstStyle>
          <a:p>
            <a:pPr algn="l" eaLnBrk="1" hangingPunct="1">
              <a:lnSpc>
                <a:spcPct val="90000"/>
              </a:lnSpc>
              <a:spcBef>
                <a:spcPct val="0"/>
              </a:spcBef>
              <a:buFontTx/>
              <a:buNone/>
            </a:pPr>
            <a:r>
              <a:rPr lang="en-US" altLang="en-US" sz="2800" b="1">
                <a:latin typeface="Helvetica" pitchFamily="34" charset="0"/>
                <a:ea typeface="HGPSoeiKakugothicUB" pitchFamily="50" charset="-128"/>
              </a:rPr>
              <a:t>Validate &amp; Maintain – Types of Exercises/Tests</a:t>
            </a:r>
          </a:p>
        </p:txBody>
      </p:sp>
      <p:sp>
        <p:nvSpPr>
          <p:cNvPr id="19461" name="Text Box 5"/>
          <p:cNvSpPr txBox="1">
            <a:spLocks noChangeArrowheads="1"/>
          </p:cNvSpPr>
          <p:nvPr/>
        </p:nvSpPr>
        <p:spPr bwMode="auto">
          <a:xfrm>
            <a:off x="6324600" y="6369050"/>
            <a:ext cx="2743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81000" indent="-381000" eaLnBrk="0" hangingPunct="0">
              <a:tabLst>
                <a:tab pos="2246313" algn="l"/>
                <a:tab pos="2514600" algn="l"/>
              </a:tabLst>
              <a:defRPr kumimoji="1" sz="1600">
                <a:solidFill>
                  <a:srgbClr val="333333"/>
                </a:solidFill>
                <a:latin typeface="Arial" pitchFamily="34" charset="0"/>
                <a:ea typeface="MS PGothic" pitchFamily="34" charset="-128"/>
              </a:defRPr>
            </a:lvl1pPr>
            <a:lvl2pPr marL="742950" indent="-285750" eaLnBrk="0" hangingPunct="0">
              <a:tabLst>
                <a:tab pos="2246313" algn="l"/>
                <a:tab pos="2514600" algn="l"/>
              </a:tabLst>
              <a:defRPr kumimoji="1" sz="1600">
                <a:solidFill>
                  <a:srgbClr val="333333"/>
                </a:solidFill>
                <a:latin typeface="Arial" pitchFamily="34" charset="0"/>
                <a:ea typeface="MS PGothic" pitchFamily="34" charset="-128"/>
              </a:defRPr>
            </a:lvl2pPr>
            <a:lvl3pPr marL="1143000" indent="-228600" eaLnBrk="0" hangingPunct="0">
              <a:tabLst>
                <a:tab pos="2246313" algn="l"/>
                <a:tab pos="2514600" algn="l"/>
              </a:tabLst>
              <a:defRPr kumimoji="1" sz="1600">
                <a:solidFill>
                  <a:srgbClr val="333333"/>
                </a:solidFill>
                <a:latin typeface="Arial" pitchFamily="34" charset="0"/>
                <a:ea typeface="MS PGothic" pitchFamily="34" charset="-128"/>
              </a:defRPr>
            </a:lvl3pPr>
            <a:lvl4pPr marL="1600200" indent="-228600" eaLnBrk="0" hangingPunct="0">
              <a:tabLst>
                <a:tab pos="2246313" algn="l"/>
                <a:tab pos="2514600" algn="l"/>
              </a:tabLst>
              <a:defRPr kumimoji="1" sz="1600">
                <a:solidFill>
                  <a:srgbClr val="333333"/>
                </a:solidFill>
                <a:latin typeface="Arial" pitchFamily="34" charset="0"/>
                <a:ea typeface="MS PGothic" pitchFamily="34" charset="-128"/>
              </a:defRPr>
            </a:lvl4pPr>
            <a:lvl5pPr marL="2057400" indent="-228600" eaLnBrk="0" hangingPunct="0">
              <a:tabLst>
                <a:tab pos="2246313" algn="l"/>
                <a:tab pos="2514600" algn="l"/>
              </a:tabLst>
              <a:defRPr kumimoji="1" sz="1600">
                <a:solidFill>
                  <a:srgbClr val="333333"/>
                </a:solidFill>
                <a:latin typeface="Arial" pitchFamily="34" charset="0"/>
                <a:ea typeface="MS PGothic" pitchFamily="34" charset="-128"/>
              </a:defRPr>
            </a:lvl5pPr>
            <a:lvl6pPr marL="25146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6pPr>
            <a:lvl7pPr marL="29718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7pPr>
            <a:lvl8pPr marL="34290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8pPr>
            <a:lvl9pPr marL="3886200" indent="-228600" algn="ctr" eaLnBrk="0" fontAlgn="base" hangingPunct="0">
              <a:spcBef>
                <a:spcPct val="20000"/>
              </a:spcBef>
              <a:spcAft>
                <a:spcPct val="0"/>
              </a:spcAft>
              <a:buChar char="•"/>
              <a:tabLst>
                <a:tab pos="2246313" algn="l"/>
                <a:tab pos="2514600" algn="l"/>
              </a:tabLst>
              <a:defRPr kumimoji="1" sz="1600">
                <a:solidFill>
                  <a:srgbClr val="333333"/>
                </a:solidFill>
                <a:latin typeface="Arial" pitchFamily="34" charset="0"/>
                <a:ea typeface="MS PGothic" pitchFamily="34" charset="-128"/>
              </a:defRPr>
            </a:lvl9pPr>
          </a:lstStyle>
          <a:p>
            <a:pPr algn="l" eaLnBrk="1" hangingPunct="1">
              <a:spcBef>
                <a:spcPct val="50000"/>
              </a:spcBef>
              <a:buFontTx/>
              <a:buNone/>
            </a:pPr>
            <a:r>
              <a:rPr lang="en-US" altLang="en-US" sz="800">
                <a:solidFill>
                  <a:srgbClr val="000099"/>
                </a:solidFill>
              </a:rPr>
              <a:t>Source - http://www.drj.com/drworld/content/w1_025.htm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969696"/>
      </a:lt2>
      <a:accent1>
        <a:srgbClr val="CC0000"/>
      </a:accent1>
      <a:accent2>
        <a:srgbClr val="990000"/>
      </a:accent2>
      <a:accent3>
        <a:srgbClr val="FFFFFF"/>
      </a:accent3>
      <a:accent4>
        <a:srgbClr val="000000"/>
      </a:accent4>
      <a:accent5>
        <a:srgbClr val="E2AAAA"/>
      </a:accent5>
      <a:accent6>
        <a:srgbClr val="8A0000"/>
      </a:accent6>
      <a:hlink>
        <a:srgbClr val="66CC00"/>
      </a:hlink>
      <a:folHlink>
        <a:srgbClr val="006633"/>
      </a:folHlink>
    </a:clrScheme>
    <a:fontScheme name="Blank">
      <a:majorFont>
        <a:latin typeface="Helvetica"/>
        <a:ea typeface="HGPSoeiKakugothicUB"/>
        <a:cs typeface=""/>
      </a:majorFont>
      <a:minorFont>
        <a:latin typeface="Helvetic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BBBB"/>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81000" marR="0" indent="-381000" algn="ctr" defTabSz="914400" rtl="0" eaLnBrk="1" fontAlgn="base" latinLnBrk="0" hangingPunct="1">
          <a:lnSpc>
            <a:spcPct val="100000"/>
          </a:lnSpc>
          <a:spcBef>
            <a:spcPct val="20000"/>
          </a:spcBef>
          <a:spcAft>
            <a:spcPct val="0"/>
          </a:spcAft>
          <a:buClrTx/>
          <a:buSzTx/>
          <a:buFontTx/>
          <a:buChar char="•"/>
          <a:tabLst>
            <a:tab pos="2246313" algn="l"/>
            <a:tab pos="2514600" algn="l"/>
          </a:tabLst>
          <a:defRPr kumimoji="1" lang="en-US" sz="1600" b="0" i="0" u="none" strike="noStrike" cap="none" normalizeH="0" baseline="0" smtClean="0">
            <a:ln>
              <a:noFill/>
            </a:ln>
            <a:solidFill>
              <a:srgbClr val="333333"/>
            </a:solidFill>
            <a:effectLst/>
            <a:latin typeface="Arial" pitchFamily="34" charset="0"/>
            <a:ea typeface="MS PGothic" pitchFamily="34" charset="-128"/>
          </a:defRPr>
        </a:defPPr>
      </a:lstStyle>
    </a:spDef>
    <a:lnDef>
      <a:spPr bwMode="auto">
        <a:xfrm>
          <a:off x="0" y="0"/>
          <a:ext cx="1" cy="1"/>
        </a:xfrm>
        <a:custGeom>
          <a:avLst/>
          <a:gdLst/>
          <a:ahLst/>
          <a:cxnLst/>
          <a:rect l="0" t="0" r="0" b="0"/>
          <a:pathLst/>
        </a:custGeom>
        <a:solidFill>
          <a:srgbClr val="BBBBBB"/>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81000" marR="0" indent="-381000" algn="ctr" defTabSz="914400" rtl="0" eaLnBrk="1" fontAlgn="base" latinLnBrk="0" hangingPunct="1">
          <a:lnSpc>
            <a:spcPct val="100000"/>
          </a:lnSpc>
          <a:spcBef>
            <a:spcPct val="20000"/>
          </a:spcBef>
          <a:spcAft>
            <a:spcPct val="0"/>
          </a:spcAft>
          <a:buClrTx/>
          <a:buSzTx/>
          <a:buFontTx/>
          <a:buChar char="•"/>
          <a:tabLst>
            <a:tab pos="2246313" algn="l"/>
            <a:tab pos="2514600" algn="l"/>
          </a:tabLst>
          <a:defRPr kumimoji="1" lang="en-US" sz="1600" b="0" i="0" u="none" strike="noStrike" cap="none" normalizeH="0" baseline="0" smtClean="0">
            <a:ln>
              <a:noFill/>
            </a:ln>
            <a:solidFill>
              <a:srgbClr val="333333"/>
            </a:solidFill>
            <a:effectLst/>
            <a:latin typeface="Arial" pitchFamily="34" charset="0"/>
            <a:ea typeface="MS PGothic" pitchFamily="34" charset="-128"/>
          </a:defRPr>
        </a:defPPr>
      </a:lstStyle>
    </a:lnDef>
  </a:objectDefaults>
  <a:extraClrSchemeLst>
    <a:extraClrScheme>
      <a:clrScheme name="Blank 1">
        <a:dk1>
          <a:srgbClr val="000000"/>
        </a:dk1>
        <a:lt1>
          <a:srgbClr val="FFFFFF"/>
        </a:lt1>
        <a:dk2>
          <a:srgbClr val="000000"/>
        </a:dk2>
        <a:lt2>
          <a:srgbClr val="969696"/>
        </a:lt2>
        <a:accent1>
          <a:srgbClr val="CC0000"/>
        </a:accent1>
        <a:accent2>
          <a:srgbClr val="990000"/>
        </a:accent2>
        <a:accent3>
          <a:srgbClr val="FFFFFF"/>
        </a:accent3>
        <a:accent4>
          <a:srgbClr val="000000"/>
        </a:accent4>
        <a:accent5>
          <a:srgbClr val="E2AAAA"/>
        </a:accent5>
        <a:accent6>
          <a:srgbClr val="8A0000"/>
        </a:accent6>
        <a:hlink>
          <a:srgbClr val="66CC00"/>
        </a:hlink>
        <a:folHlink>
          <a:srgbClr val="00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1389</TotalTime>
  <Words>1078</Words>
  <Application>Microsoft Office PowerPoint</Application>
  <PresentationFormat>On-screen Show (4:3)</PresentationFormat>
  <Paragraphs>126</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MS PGothic</vt:lpstr>
      <vt:lpstr>Arial</vt:lpstr>
      <vt:lpstr>Helvetica</vt:lpstr>
      <vt:lpstr>HGPSoeiKakugothicUB</vt:lpstr>
      <vt:lpstr>Blank</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Douglas Howarr</Manager>
  <Company>Hitachi Data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Protection Messaging</dc:title>
  <dc:subject>Hitachi Data Systems Presentations</dc:subject>
  <dc:creator>HDS</dc:creator>
  <cp:lastModifiedBy>Kobelsky, Kevin</cp:lastModifiedBy>
  <cp:revision>231</cp:revision>
  <dcterms:created xsi:type="dcterms:W3CDTF">2008-10-21T21:43:53Z</dcterms:created>
  <dcterms:modified xsi:type="dcterms:W3CDTF">2016-05-23T18:01:16Z</dcterms:modified>
</cp:coreProperties>
</file>